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3"/>
  </p:notesMasterIdLst>
  <p:sldIdLst>
    <p:sldId id="457" r:id="rId5"/>
    <p:sldId id="453" r:id="rId6"/>
    <p:sldId id="413" r:id="rId7"/>
    <p:sldId id="438" r:id="rId8"/>
    <p:sldId id="319" r:id="rId9"/>
    <p:sldId id="392" r:id="rId10"/>
    <p:sldId id="455" r:id="rId11"/>
    <p:sldId id="4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16EC51-69C1-17C6-BF61-523AB0C09AD9}" name="Blancato, Lynda" initials="BL" userId="Blancato, Lynda" providerId="None"/>
  <p188:author id="{C05921E2-E0FD-BF20-C774-1772AB70A45A}" name="Israelsen-Hartley, Sara" initials="IHS" userId="S::sisraelsenhartley@hks.harvard.edu::54ac7057-07eb-45b1-b789-b194d4a8b61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ner, Teresa (DHHS-Contractor)" initials="WT(C" lastIdx="1" clrIdx="0">
    <p:extLst>
      <p:ext uri="{19B8F6BF-5375-455C-9EA6-DF929625EA0E}">
        <p15:presenceInfo xmlns:p15="http://schemas.microsoft.com/office/powerpoint/2012/main" userId="S::WisnerT1@michigan.gov::ffc0959b-f0a7-44bb-9df1-5c0a1a0725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E12"/>
    <a:srgbClr val="7030A0"/>
    <a:srgbClr val="E65970"/>
    <a:srgbClr val="000000"/>
    <a:srgbClr val="23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0BCEA2-88DA-408F-8FAF-B558DF809A4C}" v="2" dt="2024-04-12T18:39:07.469"/>
    <p1510:client id="{ED16D952-0DBC-09C4-8A22-9F024756F385}" v="3" dt="2024-04-12T18:45:11.4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raelsen-Hartley, Sara" userId="S::sisraelsenhartley@hks.harvard.edu::54ac7057-07eb-45b1-b789-b194d4a8b61d" providerId="AD" clId="Web-{085D6598-1FDE-79B0-C586-AED42C06E1DE}"/>
    <pc:docChg chg="modSld">
      <pc:chgData name="Israelsen-Hartley, Sara" userId="S::sisraelsenhartley@hks.harvard.edu::54ac7057-07eb-45b1-b789-b194d4a8b61d" providerId="AD" clId="Web-{085D6598-1FDE-79B0-C586-AED42C06E1DE}" dt="2024-03-15T20:19:32.520" v="23"/>
      <pc:docMkLst>
        <pc:docMk/>
      </pc:docMkLst>
      <pc:sldChg chg="delCm modCm">
        <pc:chgData name="Israelsen-Hartley, Sara" userId="S::sisraelsenhartley@hks.harvard.edu::54ac7057-07eb-45b1-b789-b194d4a8b61d" providerId="AD" clId="Web-{085D6598-1FDE-79B0-C586-AED42C06E1DE}" dt="2024-03-15T20:03:52.222" v="17"/>
        <pc:sldMkLst>
          <pc:docMk/>
          <pc:sldMk cId="3245366625" sldId="39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sraelsen-Hartley, Sara" userId="S::sisraelsenhartley@hks.harvard.edu::54ac7057-07eb-45b1-b789-b194d4a8b61d" providerId="AD" clId="Web-{085D6598-1FDE-79B0-C586-AED42C06E1DE}" dt="2024-03-15T20:03:52.222" v="17"/>
              <pc2:cmMkLst xmlns:pc2="http://schemas.microsoft.com/office/powerpoint/2019/9/main/command">
                <pc:docMk/>
                <pc:sldMk cId="3245366625" sldId="392"/>
                <pc2:cmMk id="{F22D2B03-803D-4FB2-ABAD-1FC04DA7E2EB}"/>
              </pc2:cmMkLst>
            </pc226:cmChg>
          </p:ext>
        </pc:extLst>
      </pc:sldChg>
      <pc:sldChg chg="modSp">
        <pc:chgData name="Israelsen-Hartley, Sara" userId="S::sisraelsenhartley@hks.harvard.edu::54ac7057-07eb-45b1-b789-b194d4a8b61d" providerId="AD" clId="Web-{085D6598-1FDE-79B0-C586-AED42C06E1DE}" dt="2024-03-15T17:18:31.995" v="15" actId="1076"/>
        <pc:sldMkLst>
          <pc:docMk/>
          <pc:sldMk cId="2853844617" sldId="413"/>
        </pc:sldMkLst>
        <pc:spChg chg="mod">
          <ac:chgData name="Israelsen-Hartley, Sara" userId="S::sisraelsenhartley@hks.harvard.edu::54ac7057-07eb-45b1-b789-b194d4a8b61d" providerId="AD" clId="Web-{085D6598-1FDE-79B0-C586-AED42C06E1DE}" dt="2024-03-15T17:18:31.995" v="15" actId="1076"/>
          <ac:spMkLst>
            <pc:docMk/>
            <pc:sldMk cId="2853844617" sldId="413"/>
            <ac:spMk id="7" creationId="{32F8B67D-16AA-44BD-8EDD-59B451CF2318}"/>
          </ac:spMkLst>
        </pc:spChg>
        <pc:graphicFrameChg chg="modGraphic">
          <ac:chgData name="Israelsen-Hartley, Sara" userId="S::sisraelsenhartley@hks.harvard.edu::54ac7057-07eb-45b1-b789-b194d4a8b61d" providerId="AD" clId="Web-{085D6598-1FDE-79B0-C586-AED42C06E1DE}" dt="2024-03-15T17:18:25.511" v="14"/>
          <ac:graphicFrameMkLst>
            <pc:docMk/>
            <pc:sldMk cId="2853844617" sldId="413"/>
            <ac:graphicFrameMk id="5" creationId="{961093BC-BF9D-4BEB-B1A4-9BABBA3B73F7}"/>
          </ac:graphicFrameMkLst>
        </pc:graphicFrameChg>
      </pc:sldChg>
      <pc:sldChg chg="modSp delCm">
        <pc:chgData name="Israelsen-Hartley, Sara" userId="S::sisraelsenhartley@hks.harvard.edu::54ac7057-07eb-45b1-b789-b194d4a8b61d" providerId="AD" clId="Web-{085D6598-1FDE-79B0-C586-AED42C06E1DE}" dt="2024-03-15T17:17:59.104" v="11" actId="1076"/>
        <pc:sldMkLst>
          <pc:docMk/>
          <pc:sldMk cId="3010021332" sldId="438"/>
        </pc:sldMkLst>
        <pc:spChg chg="mod">
          <ac:chgData name="Israelsen-Hartley, Sara" userId="S::sisraelsenhartley@hks.harvard.edu::54ac7057-07eb-45b1-b789-b194d4a8b61d" providerId="AD" clId="Web-{085D6598-1FDE-79B0-C586-AED42C06E1DE}" dt="2024-03-15T17:17:59.104" v="11" actId="1076"/>
          <ac:spMkLst>
            <pc:docMk/>
            <pc:sldMk cId="3010021332" sldId="438"/>
            <ac:spMk id="7" creationId="{51FA8225-1BBA-4DA2-B126-F96A45A6F2FF}"/>
          </ac:spMkLst>
        </pc:spChg>
        <pc:graphicFrameChg chg="modGraphic">
          <ac:chgData name="Israelsen-Hartley, Sara" userId="S::sisraelsenhartley@hks.harvard.edu::54ac7057-07eb-45b1-b789-b194d4a8b61d" providerId="AD" clId="Web-{085D6598-1FDE-79B0-C586-AED42C06E1DE}" dt="2024-03-15T17:17:54.526" v="10"/>
          <ac:graphicFrameMkLst>
            <pc:docMk/>
            <pc:sldMk cId="3010021332" sldId="438"/>
            <ac:graphicFrameMk id="6" creationId="{E4B6ED86-B9E5-4645-A69F-435D9BD2AD8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sraelsen-Hartley, Sara" userId="S::sisraelsenhartley@hks.harvard.edu::54ac7057-07eb-45b1-b789-b194d4a8b61d" providerId="AD" clId="Web-{085D6598-1FDE-79B0-C586-AED42C06E1DE}" dt="2024-03-15T17:16:48.555" v="3"/>
              <pc2:cmMkLst xmlns:pc2="http://schemas.microsoft.com/office/powerpoint/2019/9/main/command">
                <pc:docMk/>
                <pc:sldMk cId="3010021332" sldId="438"/>
                <pc2:cmMk id="{2D7BEBAE-ECAA-4766-9316-83E12CC9FD75}"/>
              </pc2:cmMkLst>
            </pc226:cmChg>
          </p:ext>
        </pc:extLst>
      </pc:sldChg>
      <pc:sldChg chg="modSp">
        <pc:chgData name="Israelsen-Hartley, Sara" userId="S::sisraelsenhartley@hks.harvard.edu::54ac7057-07eb-45b1-b789-b194d4a8b61d" providerId="AD" clId="Web-{085D6598-1FDE-79B0-C586-AED42C06E1DE}" dt="2024-03-15T17:16:06.382" v="2" actId="20577"/>
        <pc:sldMkLst>
          <pc:docMk/>
          <pc:sldMk cId="900357214" sldId="453"/>
        </pc:sldMkLst>
        <pc:spChg chg="mod">
          <ac:chgData name="Israelsen-Hartley, Sara" userId="S::sisraelsenhartley@hks.harvard.edu::54ac7057-07eb-45b1-b789-b194d4a8b61d" providerId="AD" clId="Web-{085D6598-1FDE-79B0-C586-AED42C06E1DE}" dt="2024-03-15T17:16:06.382" v="2" actId="20577"/>
          <ac:spMkLst>
            <pc:docMk/>
            <pc:sldMk cId="900357214" sldId="453"/>
            <ac:spMk id="7" creationId="{29671073-42EB-40E8-8454-A3AECBF0FFE8}"/>
          </ac:spMkLst>
        </pc:spChg>
      </pc:sldChg>
      <pc:sldChg chg="modSp delCm modCm">
        <pc:chgData name="Israelsen-Hartley, Sara" userId="S::sisraelsenhartley@hks.harvard.edu::54ac7057-07eb-45b1-b789-b194d4a8b61d" providerId="AD" clId="Web-{085D6598-1FDE-79B0-C586-AED42C06E1DE}" dt="2024-03-15T20:19:32.520" v="23"/>
        <pc:sldMkLst>
          <pc:docMk/>
          <pc:sldMk cId="1231644319" sldId="455"/>
        </pc:sldMkLst>
        <pc:graphicFrameChg chg="mod modGraphic">
          <ac:chgData name="Israelsen-Hartley, Sara" userId="S::sisraelsenhartley@hks.harvard.edu::54ac7057-07eb-45b1-b789-b194d4a8b61d" providerId="AD" clId="Web-{085D6598-1FDE-79B0-C586-AED42C06E1DE}" dt="2024-03-15T20:14:02.056" v="21"/>
          <ac:graphicFrameMkLst>
            <pc:docMk/>
            <pc:sldMk cId="1231644319" sldId="455"/>
            <ac:graphicFrameMk id="7" creationId="{8498B908-C043-3C7A-A597-FA424B451FBC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sraelsen-Hartley, Sara" userId="S::sisraelsenhartley@hks.harvard.edu::54ac7057-07eb-45b1-b789-b194d4a8b61d" providerId="AD" clId="Web-{085D6598-1FDE-79B0-C586-AED42C06E1DE}" dt="2024-03-15T20:19:32.520" v="23"/>
              <pc2:cmMkLst xmlns:pc2="http://schemas.microsoft.com/office/powerpoint/2019/9/main/command">
                <pc:docMk/>
                <pc:sldMk cId="1231644319" sldId="455"/>
                <pc2:cmMk id="{93F68061-407B-450C-A5CB-039E4A355426}"/>
              </pc2:cmMkLst>
            </pc226:cmChg>
          </p:ext>
        </pc:extLst>
      </pc:sldChg>
    </pc:docChg>
  </pc:docChgLst>
  <pc:docChgLst>
    <pc:chgData name="Blancato, Lynda" userId="S::lynda_blancato@hks.harvard.edu::704b92fc-0fa1-433d-a742-6ddecb7917e0" providerId="AD" clId="Web-{ED16D952-0DBC-09C4-8A22-9F024756F385}"/>
    <pc:docChg chg="modSld">
      <pc:chgData name="Blancato, Lynda" userId="S::lynda_blancato@hks.harvard.edu::704b92fc-0fa1-433d-a742-6ddecb7917e0" providerId="AD" clId="Web-{ED16D952-0DBC-09C4-8A22-9F024756F385}" dt="2024-04-12T18:45:10.285" v="1" actId="20577"/>
      <pc:docMkLst>
        <pc:docMk/>
      </pc:docMkLst>
      <pc:sldChg chg="modSp">
        <pc:chgData name="Blancato, Lynda" userId="S::lynda_blancato@hks.harvard.edu::704b92fc-0fa1-433d-a742-6ddecb7917e0" providerId="AD" clId="Web-{ED16D952-0DBC-09C4-8A22-9F024756F385}" dt="2024-04-12T18:45:10.285" v="1" actId="20577"/>
        <pc:sldMkLst>
          <pc:docMk/>
          <pc:sldMk cId="900357214" sldId="453"/>
        </pc:sldMkLst>
        <pc:spChg chg="mod">
          <ac:chgData name="Blancato, Lynda" userId="S::lynda_blancato@hks.harvard.edu::704b92fc-0fa1-433d-a742-6ddecb7917e0" providerId="AD" clId="Web-{ED16D952-0DBC-09C4-8A22-9F024756F385}" dt="2024-04-12T18:45:10.285" v="1" actId="20577"/>
          <ac:spMkLst>
            <pc:docMk/>
            <pc:sldMk cId="900357214" sldId="453"/>
            <ac:spMk id="6" creationId="{20AF26A0-5091-4D8E-AD2E-14AE8365CE7C}"/>
          </ac:spMkLst>
        </pc:spChg>
      </pc:sldChg>
    </pc:docChg>
  </pc:docChgLst>
  <pc:docChgLst>
    <pc:chgData name="Blancato, Lynda" userId="704b92fc-0fa1-433d-a742-6ddecb7917e0" providerId="ADAL" clId="{0F0BCEA2-88DA-408F-8FAF-B558DF809A4C}"/>
    <pc:docChg chg="undo redo custSel addSld delSld modSld sldOrd modMainMaster">
      <pc:chgData name="Blancato, Lynda" userId="704b92fc-0fa1-433d-a742-6ddecb7917e0" providerId="ADAL" clId="{0F0BCEA2-88DA-408F-8FAF-B558DF809A4C}" dt="2024-04-12T18:42:56.690" v="1036" actId="113"/>
      <pc:docMkLst>
        <pc:docMk/>
      </pc:docMkLst>
      <pc:sldChg chg="add del ord">
        <pc:chgData name="Blancato, Lynda" userId="704b92fc-0fa1-433d-a742-6ddecb7917e0" providerId="ADAL" clId="{0F0BCEA2-88DA-408F-8FAF-B558DF809A4C}" dt="2024-03-11T21:34:01.092" v="4" actId="47"/>
        <pc:sldMkLst>
          <pc:docMk/>
          <pc:sldMk cId="3191294278" sldId="261"/>
        </pc:sldMkLst>
      </pc:sldChg>
      <pc:sldChg chg="modSp mod">
        <pc:chgData name="Blancato, Lynda" userId="704b92fc-0fa1-433d-a742-6ddecb7917e0" providerId="ADAL" clId="{0F0BCEA2-88DA-408F-8FAF-B558DF809A4C}" dt="2024-03-15T20:02:40.687" v="427" actId="2711"/>
        <pc:sldMkLst>
          <pc:docMk/>
          <pc:sldMk cId="3743641756" sldId="319"/>
        </pc:sldMkLst>
        <pc:spChg chg="mod">
          <ac:chgData name="Blancato, Lynda" userId="704b92fc-0fa1-433d-a742-6ddecb7917e0" providerId="ADAL" clId="{0F0BCEA2-88DA-408F-8FAF-B558DF809A4C}" dt="2024-03-15T20:02:40.687" v="427" actId="2711"/>
          <ac:spMkLst>
            <pc:docMk/>
            <pc:sldMk cId="3743641756" sldId="319"/>
            <ac:spMk id="5" creationId="{3ED0084F-23F8-4E85-9E56-8B4DD8F7AFDE}"/>
          </ac:spMkLst>
        </pc:spChg>
      </pc:sldChg>
      <pc:sldChg chg="addSp delSp modSp mod modClrScheme chgLayout">
        <pc:chgData name="Blancato, Lynda" userId="704b92fc-0fa1-433d-a742-6ddecb7917e0" providerId="ADAL" clId="{0F0BCEA2-88DA-408F-8FAF-B558DF809A4C}" dt="2024-03-18T12:47:06.619" v="617"/>
        <pc:sldMkLst>
          <pc:docMk/>
          <pc:sldMk cId="3245366625" sldId="392"/>
        </pc:sldMkLst>
        <pc:spChg chg="mod ord">
          <ac:chgData name="Blancato, Lynda" userId="704b92fc-0fa1-433d-a742-6ddecb7917e0" providerId="ADAL" clId="{0F0BCEA2-88DA-408F-8FAF-B558DF809A4C}" dt="2024-03-11T21:42:01.289" v="77" actId="2711"/>
          <ac:spMkLst>
            <pc:docMk/>
            <pc:sldMk cId="3245366625" sldId="392"/>
            <ac:spMk id="2" creationId="{CF154A6F-D49B-D342-AA85-F36ADE20CF3F}"/>
          </ac:spMkLst>
        </pc:spChg>
        <pc:spChg chg="mod ord">
          <ac:chgData name="Blancato, Lynda" userId="704b92fc-0fa1-433d-a742-6ddecb7917e0" providerId="ADAL" clId="{0F0BCEA2-88DA-408F-8FAF-B558DF809A4C}" dt="2024-03-15T20:03:15.010" v="430" actId="2711"/>
          <ac:spMkLst>
            <pc:docMk/>
            <pc:sldMk cId="3245366625" sldId="392"/>
            <ac:spMk id="3" creationId="{ACB9F2EE-1273-F542-B0A9-1687F038FA8D}"/>
          </ac:spMkLst>
        </pc:spChg>
        <pc:spChg chg="add mod">
          <ac:chgData name="Blancato, Lynda" userId="704b92fc-0fa1-433d-a742-6ddecb7917e0" providerId="ADAL" clId="{0F0BCEA2-88DA-408F-8FAF-B558DF809A4C}" dt="2024-03-18T12:47:06.619" v="617"/>
          <ac:spMkLst>
            <pc:docMk/>
            <pc:sldMk cId="3245366625" sldId="392"/>
            <ac:spMk id="7" creationId="{1EB542C3-B0D2-A6FD-842F-79E8334D60BD}"/>
          </ac:spMkLst>
        </pc:spChg>
        <pc:spChg chg="add del mod ord">
          <ac:chgData name="Blancato, Lynda" userId="704b92fc-0fa1-433d-a742-6ddecb7917e0" providerId="ADAL" clId="{0F0BCEA2-88DA-408F-8FAF-B558DF809A4C}" dt="2024-03-11T21:42:26.255" v="83" actId="478"/>
          <ac:spMkLst>
            <pc:docMk/>
            <pc:sldMk cId="3245366625" sldId="392"/>
            <ac:spMk id="7" creationId="{C1791D42-C41C-763D-D597-F94FA54EC552}"/>
          </ac:spMkLst>
        </pc:spChg>
        <pc:spChg chg="del mod">
          <ac:chgData name="Blancato, Lynda" userId="704b92fc-0fa1-433d-a742-6ddecb7917e0" providerId="ADAL" clId="{0F0BCEA2-88DA-408F-8FAF-B558DF809A4C}" dt="2024-03-18T12:47:06.321" v="616" actId="478"/>
          <ac:spMkLst>
            <pc:docMk/>
            <pc:sldMk cId="3245366625" sldId="392"/>
            <ac:spMk id="9" creationId="{58780B18-9C7D-B3CC-10E6-9A023AE24DC3}"/>
          </ac:spMkLst>
        </pc:spChg>
        <pc:graphicFrameChg chg="mod modGraphic">
          <ac:chgData name="Blancato, Lynda" userId="704b92fc-0fa1-433d-a742-6ddecb7917e0" providerId="ADAL" clId="{0F0BCEA2-88DA-408F-8FAF-B558DF809A4C}" dt="2024-03-18T12:46:26.788" v="608" actId="20577"/>
          <ac:graphicFrameMkLst>
            <pc:docMk/>
            <pc:sldMk cId="3245366625" sldId="392"/>
            <ac:graphicFrameMk id="4" creationId="{AF197219-C330-498A-AC21-B103AE77AE2E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5T20:08:16.281" v="509" actId="14100"/>
          <ac:graphicFrameMkLst>
            <pc:docMk/>
            <pc:sldMk cId="3245366625" sldId="392"/>
            <ac:graphicFrameMk id="5" creationId="{0A003D64-283D-6246-B432-0F415EF77109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5T20:05:44.092" v="448" actId="1076"/>
          <ac:graphicFrameMkLst>
            <pc:docMk/>
            <pc:sldMk cId="3245366625" sldId="392"/>
            <ac:graphicFrameMk id="6" creationId="{207911F9-74BD-4D95-B6DD-EA5BEEA7E4CA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5T20:08:19.048" v="510" actId="1076"/>
          <ac:graphicFrameMkLst>
            <pc:docMk/>
            <pc:sldMk cId="3245366625" sldId="392"/>
            <ac:graphicFrameMk id="8" creationId="{4942D7DA-2C18-416E-A88C-5675D8F2C3B8}"/>
          </ac:graphicFrameMkLst>
        </pc:graphicFrameChg>
      </pc:sldChg>
      <pc:sldChg chg="addSp delSp modSp mod modClrScheme addCm chgLayout modNotesTx">
        <pc:chgData name="Blancato, Lynda" userId="704b92fc-0fa1-433d-a742-6ddecb7917e0" providerId="ADAL" clId="{0F0BCEA2-88DA-408F-8FAF-B558DF809A4C}" dt="2024-03-18T12:46:57.914" v="613"/>
        <pc:sldMkLst>
          <pc:docMk/>
          <pc:sldMk cId="2853844617" sldId="413"/>
        </pc:sldMkLst>
        <pc:spChg chg="mod ord">
          <ac:chgData name="Blancato, Lynda" userId="704b92fc-0fa1-433d-a742-6ddecb7917e0" providerId="ADAL" clId="{0F0BCEA2-88DA-408F-8FAF-B558DF809A4C}" dt="2024-03-11T21:39:47.353" v="48" actId="700"/>
          <ac:spMkLst>
            <pc:docMk/>
            <pc:sldMk cId="2853844617" sldId="413"/>
            <ac:spMk id="2" creationId="{861E8EA1-0C4E-4B38-9654-71375F157E61}"/>
          </ac:spMkLst>
        </pc:spChg>
        <pc:spChg chg="add mod">
          <ac:chgData name="Blancato, Lynda" userId="704b92fc-0fa1-433d-a742-6ddecb7917e0" providerId="ADAL" clId="{0F0BCEA2-88DA-408F-8FAF-B558DF809A4C}" dt="2024-03-18T12:46:57.914" v="613"/>
          <ac:spMkLst>
            <pc:docMk/>
            <pc:sldMk cId="2853844617" sldId="413"/>
            <ac:spMk id="3" creationId="{1E3B12A5-1CE8-E6C5-07FA-4C45C3B53A3E}"/>
          </ac:spMkLst>
        </pc:spChg>
        <pc:spChg chg="add del mod ord">
          <ac:chgData name="Blancato, Lynda" userId="704b92fc-0fa1-433d-a742-6ddecb7917e0" providerId="ADAL" clId="{0F0BCEA2-88DA-408F-8FAF-B558DF809A4C}" dt="2024-03-11T21:39:49.765" v="49" actId="478"/>
          <ac:spMkLst>
            <pc:docMk/>
            <pc:sldMk cId="2853844617" sldId="413"/>
            <ac:spMk id="3" creationId="{308D6267-9B67-41CA-515B-92E4F36F1863}"/>
          </ac:spMkLst>
        </pc:spChg>
        <pc:spChg chg="del mod">
          <ac:chgData name="Blancato, Lynda" userId="704b92fc-0fa1-433d-a742-6ddecb7917e0" providerId="ADAL" clId="{0F0BCEA2-88DA-408F-8FAF-B558DF809A4C}" dt="2024-03-18T12:46:57.704" v="612" actId="478"/>
          <ac:spMkLst>
            <pc:docMk/>
            <pc:sldMk cId="2853844617" sldId="413"/>
            <ac:spMk id="4" creationId="{6A666CB5-5950-1466-CC35-AB90DB0136E1}"/>
          </ac:spMkLst>
        </pc:spChg>
        <pc:spChg chg="mod ord">
          <ac:chgData name="Blancato, Lynda" userId="704b92fc-0fa1-433d-a742-6ddecb7917e0" providerId="ADAL" clId="{0F0BCEA2-88DA-408F-8FAF-B558DF809A4C}" dt="2024-03-15T20:01:51.143" v="415" actId="2711"/>
          <ac:spMkLst>
            <pc:docMk/>
            <pc:sldMk cId="2853844617" sldId="413"/>
            <ac:spMk id="6" creationId="{071965D5-A3FA-4AA3-8495-799BAAB89AC1}"/>
          </ac:spMkLst>
        </pc:spChg>
        <pc:spChg chg="mod">
          <ac:chgData name="Blancato, Lynda" userId="704b92fc-0fa1-433d-a742-6ddecb7917e0" providerId="ADAL" clId="{0F0BCEA2-88DA-408F-8FAF-B558DF809A4C}" dt="2024-03-18T12:44:41.315" v="573" actId="255"/>
          <ac:spMkLst>
            <pc:docMk/>
            <pc:sldMk cId="2853844617" sldId="413"/>
            <ac:spMk id="7" creationId="{32F8B67D-16AA-44BD-8EDD-59B451CF2318}"/>
          </ac:spMkLst>
        </pc:spChg>
        <pc:graphicFrameChg chg="mod modGraphic">
          <ac:chgData name="Blancato, Lynda" userId="704b92fc-0fa1-433d-a742-6ddecb7917e0" providerId="ADAL" clId="{0F0BCEA2-88DA-408F-8FAF-B558DF809A4C}" dt="2024-03-18T12:43:57.180" v="568"/>
          <ac:graphicFrameMkLst>
            <pc:docMk/>
            <pc:sldMk cId="2853844617" sldId="413"/>
            <ac:graphicFrameMk id="5" creationId="{961093BC-BF9D-4BEB-B1A4-9BABBA3B73F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lancato, Lynda" userId="704b92fc-0fa1-433d-a742-6ddecb7917e0" providerId="ADAL" clId="{0F0BCEA2-88DA-408F-8FAF-B558DF809A4C}" dt="2024-03-18T12:45:44.656" v="578"/>
              <pc2:cmMkLst xmlns:pc2="http://schemas.microsoft.com/office/powerpoint/2019/9/main/command">
                <pc:docMk/>
                <pc:sldMk cId="2853844617" sldId="413"/>
                <pc2:cmMk id="{2C97B882-A410-4557-B716-909AE746B884}"/>
              </pc2:cmMkLst>
            </pc226:cmChg>
          </p:ext>
        </pc:extLst>
      </pc:sldChg>
      <pc:sldChg chg="addSp delSp modSp mod modClrScheme chgLayout">
        <pc:chgData name="Blancato, Lynda" userId="704b92fc-0fa1-433d-a742-6ddecb7917e0" providerId="ADAL" clId="{0F0BCEA2-88DA-408F-8FAF-B558DF809A4C}" dt="2024-03-18T12:47:01.633" v="615"/>
        <pc:sldMkLst>
          <pc:docMk/>
          <pc:sldMk cId="3010021332" sldId="438"/>
        </pc:sldMkLst>
        <pc:spChg chg="add del mod ord">
          <ac:chgData name="Blancato, Lynda" userId="704b92fc-0fa1-433d-a742-6ddecb7917e0" providerId="ADAL" clId="{0F0BCEA2-88DA-408F-8FAF-B558DF809A4C}" dt="2024-03-11T21:41:11.554" v="66" actId="478"/>
          <ac:spMkLst>
            <pc:docMk/>
            <pc:sldMk cId="3010021332" sldId="438"/>
            <ac:spMk id="2" creationId="{55CF5D57-C85F-97BA-FD4C-A347E54EE3FC}"/>
          </ac:spMkLst>
        </pc:spChg>
        <pc:spChg chg="add mod">
          <ac:chgData name="Blancato, Lynda" userId="704b92fc-0fa1-433d-a742-6ddecb7917e0" providerId="ADAL" clId="{0F0BCEA2-88DA-408F-8FAF-B558DF809A4C}" dt="2024-03-18T12:47:01.633" v="615"/>
          <ac:spMkLst>
            <pc:docMk/>
            <pc:sldMk cId="3010021332" sldId="438"/>
            <ac:spMk id="2" creationId="{C32FD8DA-F6BA-1C90-E603-D4473BDE14CB}"/>
          </ac:spMkLst>
        </pc:spChg>
        <pc:spChg chg="mod ord">
          <ac:chgData name="Blancato, Lynda" userId="704b92fc-0fa1-433d-a742-6ddecb7917e0" providerId="ADAL" clId="{0F0BCEA2-88DA-408F-8FAF-B558DF809A4C}" dt="2024-03-11T21:41:05.026" v="65" actId="700"/>
          <ac:spMkLst>
            <pc:docMk/>
            <pc:sldMk cId="3010021332" sldId="438"/>
            <ac:spMk id="3" creationId="{11C3354D-CE18-426F-9ED5-9785BC4FA4D3}"/>
          </ac:spMkLst>
        </pc:spChg>
        <pc:spChg chg="mod ord">
          <ac:chgData name="Blancato, Lynda" userId="704b92fc-0fa1-433d-a742-6ddecb7917e0" providerId="ADAL" clId="{0F0BCEA2-88DA-408F-8FAF-B558DF809A4C}" dt="2024-03-15T20:02:15.509" v="420" actId="2711"/>
          <ac:spMkLst>
            <pc:docMk/>
            <pc:sldMk cId="3010021332" sldId="438"/>
            <ac:spMk id="4" creationId="{829168EA-8D30-4FC6-B803-E57F14266A47}"/>
          </ac:spMkLst>
        </pc:spChg>
        <pc:spChg chg="del mod">
          <ac:chgData name="Blancato, Lynda" userId="704b92fc-0fa1-433d-a742-6ddecb7917e0" providerId="ADAL" clId="{0F0BCEA2-88DA-408F-8FAF-B558DF809A4C}" dt="2024-03-18T12:47:01.256" v="614" actId="478"/>
          <ac:spMkLst>
            <pc:docMk/>
            <pc:sldMk cId="3010021332" sldId="438"/>
            <ac:spMk id="5" creationId="{0026BC7A-89D5-B362-524D-54AEC0C5EAF4}"/>
          </ac:spMkLst>
        </pc:spChg>
        <pc:spChg chg="mod">
          <ac:chgData name="Blancato, Lynda" userId="704b92fc-0fa1-433d-a742-6ddecb7917e0" providerId="ADAL" clId="{0F0BCEA2-88DA-408F-8FAF-B558DF809A4C}" dt="2024-03-18T12:45:03.194" v="577" actId="14100"/>
          <ac:spMkLst>
            <pc:docMk/>
            <pc:sldMk cId="3010021332" sldId="438"/>
            <ac:spMk id="7" creationId="{51FA8225-1BBA-4DA2-B126-F96A45A6F2FF}"/>
          </ac:spMkLst>
        </pc:spChg>
        <pc:graphicFrameChg chg="mod modGraphic">
          <ac:chgData name="Blancato, Lynda" userId="704b92fc-0fa1-433d-a742-6ddecb7917e0" providerId="ADAL" clId="{0F0BCEA2-88DA-408F-8FAF-B558DF809A4C}" dt="2024-03-18T12:44:52.754" v="574" actId="2165"/>
          <ac:graphicFrameMkLst>
            <pc:docMk/>
            <pc:sldMk cId="3010021332" sldId="438"/>
            <ac:graphicFrameMk id="6" creationId="{E4B6ED86-B9E5-4645-A69F-435D9BD2AD87}"/>
          </ac:graphicFrameMkLst>
        </pc:graphicFrameChg>
      </pc:sldChg>
      <pc:sldChg chg="addSp delSp modSp mod modClrScheme chgLayout">
        <pc:chgData name="Blancato, Lynda" userId="704b92fc-0fa1-433d-a742-6ddecb7917e0" providerId="ADAL" clId="{0F0BCEA2-88DA-408F-8FAF-B558DF809A4C}" dt="2024-04-12T18:42:56.690" v="1036" actId="113"/>
        <pc:sldMkLst>
          <pc:docMk/>
          <pc:sldMk cId="900357214" sldId="453"/>
        </pc:sldMkLst>
        <pc:spChg chg="del mod">
          <ac:chgData name="Blancato, Lynda" userId="704b92fc-0fa1-433d-a742-6ddecb7917e0" providerId="ADAL" clId="{0F0BCEA2-88DA-408F-8FAF-B558DF809A4C}" dt="2024-03-18T12:46:53.482" v="610" actId="478"/>
          <ac:spMkLst>
            <pc:docMk/>
            <pc:sldMk cId="900357214" sldId="453"/>
            <ac:spMk id="2" creationId="{2D0CD5EC-836A-D792-E18D-601FC381B4EB}"/>
          </ac:spMkLst>
        </pc:spChg>
        <pc:spChg chg="add del mod ord">
          <ac:chgData name="Blancato, Lynda" userId="704b92fc-0fa1-433d-a742-6ddecb7917e0" providerId="ADAL" clId="{0F0BCEA2-88DA-408F-8FAF-B558DF809A4C}" dt="2024-03-11T21:37:28.717" v="24" actId="478"/>
          <ac:spMkLst>
            <pc:docMk/>
            <pc:sldMk cId="900357214" sldId="453"/>
            <ac:spMk id="2" creationId="{D81B61D6-38FD-289B-24EC-B2E3FD3A4468}"/>
          </ac:spMkLst>
        </pc:spChg>
        <pc:spChg chg="mod ord">
          <ac:chgData name="Blancato, Lynda" userId="704b92fc-0fa1-433d-a742-6ddecb7917e0" providerId="ADAL" clId="{0F0BCEA2-88DA-408F-8FAF-B558DF809A4C}" dt="2024-03-11T21:37:24.797" v="23" actId="700"/>
          <ac:spMkLst>
            <pc:docMk/>
            <pc:sldMk cId="900357214" sldId="453"/>
            <ac:spMk id="3" creationId="{8E724AE4-D6BF-4186-AAA2-5ED0E52627AC}"/>
          </ac:spMkLst>
        </pc:spChg>
        <pc:spChg chg="mod ord">
          <ac:chgData name="Blancato, Lynda" userId="704b92fc-0fa1-433d-a742-6ddecb7917e0" providerId="ADAL" clId="{0F0BCEA2-88DA-408F-8FAF-B558DF809A4C}" dt="2024-03-15T19:58:32.152" v="409" actId="2711"/>
          <ac:spMkLst>
            <pc:docMk/>
            <pc:sldMk cId="900357214" sldId="453"/>
            <ac:spMk id="4" creationId="{AF990531-DCE1-411A-9C5C-CD1E98834A58}"/>
          </ac:spMkLst>
        </pc:spChg>
        <pc:spChg chg="mod">
          <ac:chgData name="Blancato, Lynda" userId="704b92fc-0fa1-433d-a742-6ddecb7917e0" providerId="ADAL" clId="{0F0BCEA2-88DA-408F-8FAF-B558DF809A4C}" dt="2024-03-15T19:58:39.106" v="411" actId="2711"/>
          <ac:spMkLst>
            <pc:docMk/>
            <pc:sldMk cId="900357214" sldId="453"/>
            <ac:spMk id="5" creationId="{3F098F5E-FFC5-4067-9D0C-34DF506916E2}"/>
          </ac:spMkLst>
        </pc:spChg>
        <pc:spChg chg="mod">
          <ac:chgData name="Blancato, Lynda" userId="704b92fc-0fa1-433d-a742-6ddecb7917e0" providerId="ADAL" clId="{0F0BCEA2-88DA-408F-8FAF-B558DF809A4C}" dt="2024-04-12T18:42:56.690" v="1036" actId="113"/>
          <ac:spMkLst>
            <pc:docMk/>
            <pc:sldMk cId="900357214" sldId="453"/>
            <ac:spMk id="6" creationId="{20AF26A0-5091-4D8E-AD2E-14AE8365CE7C}"/>
          </ac:spMkLst>
        </pc:spChg>
        <pc:spChg chg="mod">
          <ac:chgData name="Blancato, Lynda" userId="704b92fc-0fa1-433d-a742-6ddecb7917e0" providerId="ADAL" clId="{0F0BCEA2-88DA-408F-8FAF-B558DF809A4C}" dt="2024-03-15T20:01:42.863" v="413" actId="255"/>
          <ac:spMkLst>
            <pc:docMk/>
            <pc:sldMk cId="900357214" sldId="453"/>
            <ac:spMk id="7" creationId="{29671073-42EB-40E8-8454-A3AECBF0FFE8}"/>
          </ac:spMkLst>
        </pc:spChg>
        <pc:spChg chg="add mod">
          <ac:chgData name="Blancato, Lynda" userId="704b92fc-0fa1-433d-a742-6ddecb7917e0" providerId="ADAL" clId="{0F0BCEA2-88DA-408F-8FAF-B558DF809A4C}" dt="2024-03-18T12:46:54.233" v="611"/>
          <ac:spMkLst>
            <pc:docMk/>
            <pc:sldMk cId="900357214" sldId="453"/>
            <ac:spMk id="8" creationId="{ABFF146A-6849-70F8-B9DB-0786EE994598}"/>
          </ac:spMkLst>
        </pc:spChg>
      </pc:sldChg>
      <pc:sldChg chg="addSp delSp modSp mod modClrScheme delCm modCm chgLayout">
        <pc:chgData name="Blancato, Lynda" userId="704b92fc-0fa1-433d-a742-6ddecb7917e0" providerId="ADAL" clId="{0F0BCEA2-88DA-408F-8FAF-B558DF809A4C}" dt="2024-03-18T12:47:09.316" v="619"/>
        <pc:sldMkLst>
          <pc:docMk/>
          <pc:sldMk cId="1231644319" sldId="455"/>
        </pc:sldMkLst>
        <pc:spChg chg="add del mod ord">
          <ac:chgData name="Blancato, Lynda" userId="704b92fc-0fa1-433d-a742-6ddecb7917e0" providerId="ADAL" clId="{0F0BCEA2-88DA-408F-8FAF-B558DF809A4C}" dt="2024-03-11T21:45:59.307" v="162" actId="478"/>
          <ac:spMkLst>
            <pc:docMk/>
            <pc:sldMk cId="1231644319" sldId="455"/>
            <ac:spMk id="2" creationId="{34AB33BC-5662-D887-3074-9B574641E80B}"/>
          </ac:spMkLst>
        </pc:spChg>
        <pc:spChg chg="add mod">
          <ac:chgData name="Blancato, Lynda" userId="704b92fc-0fa1-433d-a742-6ddecb7917e0" providerId="ADAL" clId="{0F0BCEA2-88DA-408F-8FAF-B558DF809A4C}" dt="2024-03-18T12:47:09.316" v="619"/>
          <ac:spMkLst>
            <pc:docMk/>
            <pc:sldMk cId="1231644319" sldId="455"/>
            <ac:spMk id="2" creationId="{D72B537F-6B85-486F-F207-6B4ADBF3CA27}"/>
          </ac:spMkLst>
        </pc:spChg>
        <pc:spChg chg="mod ord">
          <ac:chgData name="Blancato, Lynda" userId="704b92fc-0fa1-433d-a742-6ddecb7917e0" providerId="ADAL" clId="{0F0BCEA2-88DA-408F-8FAF-B558DF809A4C}" dt="2024-03-11T21:44:36.717" v="121" actId="700"/>
          <ac:spMkLst>
            <pc:docMk/>
            <pc:sldMk cId="1231644319" sldId="455"/>
            <ac:spMk id="3" creationId="{C5FCD86F-0443-4844-A0C3-10458A626129}"/>
          </ac:spMkLst>
        </pc:spChg>
        <pc:spChg chg="mod ord">
          <ac:chgData name="Blancato, Lynda" userId="704b92fc-0fa1-433d-a742-6ddecb7917e0" providerId="ADAL" clId="{0F0BCEA2-88DA-408F-8FAF-B558DF809A4C}" dt="2024-03-15T20:08:26.109" v="511" actId="2711"/>
          <ac:spMkLst>
            <pc:docMk/>
            <pc:sldMk cId="1231644319" sldId="455"/>
            <ac:spMk id="4" creationId="{E3BCE72F-BA0A-4D86-B06E-21AC74F0E69F}"/>
          </ac:spMkLst>
        </pc:spChg>
        <pc:spChg chg="del mod">
          <ac:chgData name="Blancato, Lynda" userId="704b92fc-0fa1-433d-a742-6ddecb7917e0" providerId="ADAL" clId="{0F0BCEA2-88DA-408F-8FAF-B558DF809A4C}" dt="2024-03-18T12:47:09.082" v="618" actId="478"/>
          <ac:spMkLst>
            <pc:docMk/>
            <pc:sldMk cId="1231644319" sldId="455"/>
            <ac:spMk id="5" creationId="{FA1359E9-76D5-771D-BD84-35364D6C5A4E}"/>
          </ac:spMkLst>
        </pc:spChg>
        <pc:graphicFrameChg chg="mod modGraphic">
          <ac:chgData name="Blancato, Lynda" userId="704b92fc-0fa1-433d-a742-6ddecb7917e0" providerId="ADAL" clId="{0F0BCEA2-88DA-408F-8FAF-B558DF809A4C}" dt="2024-03-15T20:09:31.920" v="526" actId="2711"/>
          <ac:graphicFrameMkLst>
            <pc:docMk/>
            <pc:sldMk cId="1231644319" sldId="455"/>
            <ac:graphicFrameMk id="7" creationId="{8498B908-C043-3C7A-A597-FA424B451FBC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5T20:09:40.673" v="528" actId="2711"/>
          <ac:graphicFrameMkLst>
            <pc:docMk/>
            <pc:sldMk cId="1231644319" sldId="455"/>
            <ac:graphicFrameMk id="10" creationId="{511A5E6B-4475-43DF-CDEF-BFF7BCAFABD0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5T20:11:03.495" v="531" actId="2711"/>
          <ac:graphicFrameMkLst>
            <pc:docMk/>
            <pc:sldMk cId="1231644319" sldId="455"/>
            <ac:graphicFrameMk id="11" creationId="{B99F54F7-EDF3-3FB9-168D-5E0CDABEEAA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lancato, Lynda" userId="704b92fc-0fa1-433d-a742-6ddecb7917e0" providerId="ADAL" clId="{0F0BCEA2-88DA-408F-8FAF-B558DF809A4C}" dt="2024-03-15T20:08:30.422" v="512"/>
              <pc2:cmMkLst xmlns:pc2="http://schemas.microsoft.com/office/powerpoint/2019/9/main/command">
                <pc:docMk/>
                <pc:sldMk cId="1231644319" sldId="455"/>
                <pc2:cmMk id="{55EFC546-83B8-4466-9E40-10A4331B21E3}"/>
              </pc2:cmMkLst>
            </pc226:cmChg>
            <pc226:cmChg xmlns:pc226="http://schemas.microsoft.com/office/powerpoint/2022/06/main/command" chg="mod">
              <pc226:chgData name="Blancato, Lynda" userId="704b92fc-0fa1-433d-a742-6ddecb7917e0" providerId="ADAL" clId="{0F0BCEA2-88DA-408F-8FAF-B558DF809A4C}" dt="2024-03-15T20:09:17.261" v="523"/>
              <pc2:cmMkLst xmlns:pc2="http://schemas.microsoft.com/office/powerpoint/2019/9/main/command">
                <pc:docMk/>
                <pc:sldMk cId="1231644319" sldId="455"/>
                <pc2:cmMk id="{93F68061-407B-450C-A5CB-039E4A355426}"/>
              </pc2:cmMkLst>
              <pc226:cmRplyChg chg="add">
                <pc226:chgData name="Blancato, Lynda" userId="704b92fc-0fa1-433d-a742-6ddecb7917e0" providerId="ADAL" clId="{0F0BCEA2-88DA-408F-8FAF-B558DF809A4C}" dt="2024-03-15T20:09:17.261" v="523"/>
                <pc2:cmRplyMkLst xmlns:pc2="http://schemas.microsoft.com/office/powerpoint/2019/9/main/command">
                  <pc:docMk/>
                  <pc:sldMk cId="1231644319" sldId="455"/>
                  <pc2:cmMk id="{93F68061-407B-450C-A5CB-039E4A355426}"/>
                  <pc2:cmRplyMk id="{7F8C3B9A-7682-48EF-931F-07A7FCD09B77}"/>
                </pc2:cmRplyMkLst>
              </pc226:cmRplyChg>
            </pc226:cmChg>
          </p:ext>
        </pc:extLst>
      </pc:sldChg>
      <pc:sldChg chg="addSp delSp modSp mod modClrScheme chgLayout">
        <pc:chgData name="Blancato, Lynda" userId="704b92fc-0fa1-433d-a742-6ddecb7917e0" providerId="ADAL" clId="{0F0BCEA2-88DA-408F-8FAF-B558DF809A4C}" dt="2024-03-29T12:56:13.852" v="633" actId="20577"/>
        <pc:sldMkLst>
          <pc:docMk/>
          <pc:sldMk cId="2554916654" sldId="456"/>
        </pc:sldMkLst>
        <pc:spChg chg="add mod">
          <ac:chgData name="Blancato, Lynda" userId="704b92fc-0fa1-433d-a742-6ddecb7917e0" providerId="ADAL" clId="{0F0BCEA2-88DA-408F-8FAF-B558DF809A4C}" dt="2024-03-18T12:47:12.206" v="621"/>
          <ac:spMkLst>
            <pc:docMk/>
            <pc:sldMk cId="2554916654" sldId="456"/>
            <ac:spMk id="2" creationId="{5D9FADBE-9C0D-976C-30D8-C0B1738B593F}"/>
          </ac:spMkLst>
        </pc:spChg>
        <pc:spChg chg="add del mod ord">
          <ac:chgData name="Blancato, Lynda" userId="704b92fc-0fa1-433d-a742-6ddecb7917e0" providerId="ADAL" clId="{0F0BCEA2-88DA-408F-8FAF-B558DF809A4C}" dt="2024-03-11T21:47:59.821" v="192" actId="478"/>
          <ac:spMkLst>
            <pc:docMk/>
            <pc:sldMk cId="2554916654" sldId="456"/>
            <ac:spMk id="2" creationId="{90A3AC25-6527-92BC-D20D-427669CDA40F}"/>
          </ac:spMkLst>
        </pc:spChg>
        <pc:spChg chg="mod ord">
          <ac:chgData name="Blancato, Lynda" userId="704b92fc-0fa1-433d-a742-6ddecb7917e0" providerId="ADAL" clId="{0F0BCEA2-88DA-408F-8FAF-B558DF809A4C}" dt="2024-03-11T21:47:54.041" v="190" actId="700"/>
          <ac:spMkLst>
            <pc:docMk/>
            <pc:sldMk cId="2554916654" sldId="456"/>
            <ac:spMk id="3" creationId="{C5FCD86F-0443-4844-A0C3-10458A626129}"/>
          </ac:spMkLst>
        </pc:spChg>
        <pc:spChg chg="mod ord">
          <ac:chgData name="Blancato, Lynda" userId="704b92fc-0fa1-433d-a742-6ddecb7917e0" providerId="ADAL" clId="{0F0BCEA2-88DA-408F-8FAF-B558DF809A4C}" dt="2024-03-15T20:11:18.863" v="534" actId="2711"/>
          <ac:spMkLst>
            <pc:docMk/>
            <pc:sldMk cId="2554916654" sldId="456"/>
            <ac:spMk id="4" creationId="{E3BCE72F-BA0A-4D86-B06E-21AC74F0E69F}"/>
          </ac:spMkLst>
        </pc:spChg>
        <pc:spChg chg="del mod">
          <ac:chgData name="Blancato, Lynda" userId="704b92fc-0fa1-433d-a742-6ddecb7917e0" providerId="ADAL" clId="{0F0BCEA2-88DA-408F-8FAF-B558DF809A4C}" dt="2024-03-18T12:47:11.940" v="620" actId="478"/>
          <ac:spMkLst>
            <pc:docMk/>
            <pc:sldMk cId="2554916654" sldId="456"/>
            <ac:spMk id="5" creationId="{F37F280A-C0CC-A5D0-D20F-437EC82EB78F}"/>
          </ac:spMkLst>
        </pc:spChg>
        <pc:graphicFrameChg chg="mod modGraphic">
          <ac:chgData name="Blancato, Lynda" userId="704b92fc-0fa1-433d-a742-6ddecb7917e0" providerId="ADAL" clId="{0F0BCEA2-88DA-408F-8FAF-B558DF809A4C}" dt="2024-03-29T12:56:13.852" v="633" actId="20577"/>
          <ac:graphicFrameMkLst>
            <pc:docMk/>
            <pc:sldMk cId="2554916654" sldId="456"/>
            <ac:graphicFrameMk id="7" creationId="{04A139F5-4295-1536-5902-CB43919C83D4}"/>
          </ac:graphicFrameMkLst>
        </pc:graphicFrameChg>
        <pc:graphicFrameChg chg="mod modGraphic">
          <ac:chgData name="Blancato, Lynda" userId="704b92fc-0fa1-433d-a742-6ddecb7917e0" providerId="ADAL" clId="{0F0BCEA2-88DA-408F-8FAF-B558DF809A4C}" dt="2024-03-18T12:42:18.969" v="556" actId="20577"/>
          <ac:graphicFrameMkLst>
            <pc:docMk/>
            <pc:sldMk cId="2554916654" sldId="456"/>
            <ac:graphicFrameMk id="11" creationId="{9AA8B8EC-4EA5-56E6-A238-63426DD2CA56}"/>
          </ac:graphicFrameMkLst>
        </pc:graphicFrameChg>
      </pc:sldChg>
      <pc:sldChg chg="addSp delSp modSp mod addCm delCm chgLayout">
        <pc:chgData name="Blancato, Lynda" userId="704b92fc-0fa1-433d-a742-6ddecb7917e0" providerId="ADAL" clId="{0F0BCEA2-88DA-408F-8FAF-B558DF809A4C}" dt="2024-03-29T12:58:20.233" v="641"/>
        <pc:sldMkLst>
          <pc:docMk/>
          <pc:sldMk cId="600044850" sldId="457"/>
        </pc:sldMkLst>
        <pc:spChg chg="add del mod ord">
          <ac:chgData name="Blancato, Lynda" userId="704b92fc-0fa1-433d-a742-6ddecb7917e0" providerId="ADAL" clId="{0F0BCEA2-88DA-408F-8FAF-B558DF809A4C}" dt="2024-03-29T12:56:54.474" v="635" actId="6264"/>
          <ac:spMkLst>
            <pc:docMk/>
            <pc:sldMk cId="600044850" sldId="457"/>
            <ac:spMk id="2" creationId="{7B77B047-F247-065D-93C5-3F71FE37BFA8}"/>
          </ac:spMkLst>
        </pc:spChg>
        <pc:spChg chg="add del mod ord">
          <ac:chgData name="Blancato, Lynda" userId="704b92fc-0fa1-433d-a742-6ddecb7917e0" providerId="ADAL" clId="{0F0BCEA2-88DA-408F-8FAF-B558DF809A4C}" dt="2024-03-29T12:56:54.474" v="635" actId="6264"/>
          <ac:spMkLst>
            <pc:docMk/>
            <pc:sldMk cId="600044850" sldId="457"/>
            <ac:spMk id="3" creationId="{BCE186BC-0FDE-D31C-673B-244281147D40}"/>
          </ac:spMkLst>
        </pc:spChg>
        <pc:spChg chg="add del mod ord">
          <ac:chgData name="Blancato, Lynda" userId="704b92fc-0fa1-433d-a742-6ddecb7917e0" providerId="ADAL" clId="{0F0BCEA2-88DA-408F-8FAF-B558DF809A4C}" dt="2024-03-29T12:57:01.769" v="637" actId="478"/>
          <ac:spMkLst>
            <pc:docMk/>
            <pc:sldMk cId="600044850" sldId="457"/>
            <ac:spMk id="4" creationId="{DDA146D6-EB4B-1A1E-4892-FBAB1D4405BA}"/>
          </ac:spMkLst>
        </pc:spChg>
        <pc:spChg chg="mod">
          <ac:chgData name="Blancato, Lynda" userId="704b92fc-0fa1-433d-a742-6ddecb7917e0" providerId="ADAL" clId="{0F0BCEA2-88DA-408F-8FAF-B558DF809A4C}" dt="2024-03-15T21:39:06.141" v="551" actId="255"/>
          <ac:spMkLst>
            <pc:docMk/>
            <pc:sldMk cId="600044850" sldId="457"/>
            <ac:spMk id="5" creationId="{30D3DA0E-7586-B415-BC11-580C010086F1}"/>
          </ac:spMkLst>
        </pc:spChg>
        <pc:spChg chg="mod">
          <ac:chgData name="Blancato, Lynda" userId="704b92fc-0fa1-433d-a742-6ddecb7917e0" providerId="ADAL" clId="{0F0BCEA2-88DA-408F-8FAF-B558DF809A4C}" dt="2024-03-11T21:39:30.251" v="46" actId="208"/>
          <ac:spMkLst>
            <pc:docMk/>
            <pc:sldMk cId="600044850" sldId="457"/>
            <ac:spMk id="6" creationId="{298C5F2C-4887-053D-1E26-553FDA37214D}"/>
          </ac:spMkLst>
        </pc:spChg>
        <pc:spChg chg="add del mod ord">
          <ac:chgData name="Blancato, Lynda" userId="704b92fc-0fa1-433d-a742-6ddecb7917e0" providerId="ADAL" clId="{0F0BCEA2-88DA-408F-8FAF-B558DF809A4C}" dt="2024-03-29T12:57:05.417" v="638" actId="478"/>
          <ac:spMkLst>
            <pc:docMk/>
            <pc:sldMk cId="600044850" sldId="457"/>
            <ac:spMk id="7" creationId="{F2DBA52F-6EF9-FAE1-62D6-BA00218D3D0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Blancato, Lynda" userId="704b92fc-0fa1-433d-a742-6ddecb7917e0" providerId="ADAL" clId="{0F0BCEA2-88DA-408F-8FAF-B558DF809A4C}" dt="2024-03-29T12:58:20.233" v="641"/>
              <pc2:cmMkLst xmlns:pc2="http://schemas.microsoft.com/office/powerpoint/2019/9/main/command">
                <pc:docMk/>
                <pc:sldMk cId="600044850" sldId="457"/>
                <pc2:cmMk id="{216F9682-453A-4E08-9210-9BF0D2C0113F}"/>
              </pc2:cmMkLst>
            </pc226:cmChg>
          </p:ext>
        </pc:extLst>
      </pc:sldChg>
      <pc:sldChg chg="modSp add del">
        <pc:chgData name="Blancato, Lynda" userId="704b92fc-0fa1-433d-a742-6ddecb7917e0" providerId="ADAL" clId="{0F0BCEA2-88DA-408F-8FAF-B558DF809A4C}" dt="2024-03-11T21:36:18.038" v="12" actId="47"/>
        <pc:sldMkLst>
          <pc:docMk/>
          <pc:sldMk cId="805414583" sldId="458"/>
        </pc:sldMkLst>
        <pc:spChg chg="mod">
          <ac:chgData name="Blancato, Lynda" userId="704b92fc-0fa1-433d-a742-6ddecb7917e0" providerId="ADAL" clId="{0F0BCEA2-88DA-408F-8FAF-B558DF809A4C}" dt="2024-03-11T21:35:28.268" v="8"/>
          <ac:spMkLst>
            <pc:docMk/>
            <pc:sldMk cId="805414583" sldId="458"/>
            <ac:spMk id="5" creationId="{07C7C672-C8A2-8CC1-4C08-463370AF82BA}"/>
          </ac:spMkLst>
        </pc:spChg>
        <pc:spChg chg="mod">
          <ac:chgData name="Blancato, Lynda" userId="704b92fc-0fa1-433d-a742-6ddecb7917e0" providerId="ADAL" clId="{0F0BCEA2-88DA-408F-8FAF-B558DF809A4C}" dt="2024-03-11T21:35:28.268" v="8"/>
          <ac:spMkLst>
            <pc:docMk/>
            <pc:sldMk cId="805414583" sldId="458"/>
            <ac:spMk id="10" creationId="{52BF8189-4303-2B14-F5DE-A2CC5E822DCA}"/>
          </ac:spMkLst>
        </pc:spChg>
      </pc:sldChg>
      <pc:sldChg chg="addSp delSp modSp new del mod">
        <pc:chgData name="Blancato, Lynda" userId="704b92fc-0fa1-433d-a742-6ddecb7917e0" providerId="ADAL" clId="{0F0BCEA2-88DA-408F-8FAF-B558DF809A4C}" dt="2024-03-11T21:36:40.148" v="16" actId="47"/>
        <pc:sldMkLst>
          <pc:docMk/>
          <pc:sldMk cId="3705942332" sldId="459"/>
        </pc:sldMkLst>
        <pc:spChg chg="del">
          <ac:chgData name="Blancato, Lynda" userId="704b92fc-0fa1-433d-a742-6ddecb7917e0" providerId="ADAL" clId="{0F0BCEA2-88DA-408F-8FAF-B558DF809A4C}" dt="2024-03-11T21:36:29.943" v="14" actId="478"/>
          <ac:spMkLst>
            <pc:docMk/>
            <pc:sldMk cId="3705942332" sldId="459"/>
            <ac:spMk id="2" creationId="{D1104231-6643-EE47-0756-CEB69667AC3B}"/>
          </ac:spMkLst>
        </pc:spChg>
        <pc:spChg chg="del">
          <ac:chgData name="Blancato, Lynda" userId="704b92fc-0fa1-433d-a742-6ddecb7917e0" providerId="ADAL" clId="{0F0BCEA2-88DA-408F-8FAF-B558DF809A4C}" dt="2024-03-11T21:35:49.267" v="11" actId="478"/>
          <ac:spMkLst>
            <pc:docMk/>
            <pc:sldMk cId="3705942332" sldId="459"/>
            <ac:spMk id="3" creationId="{CDC1D2AE-5C4D-F210-E0D7-51503A78D1A0}"/>
          </ac:spMkLst>
        </pc:spChg>
        <pc:spChg chg="add mod">
          <ac:chgData name="Blancato, Lynda" userId="704b92fc-0fa1-433d-a742-6ddecb7917e0" providerId="ADAL" clId="{0F0BCEA2-88DA-408F-8FAF-B558DF809A4C}" dt="2024-03-11T21:36:26.802" v="13"/>
          <ac:spMkLst>
            <pc:docMk/>
            <pc:sldMk cId="3705942332" sldId="459"/>
            <ac:spMk id="4" creationId="{B066C4C7-CB7D-0027-68A2-2D1D997E51A4}"/>
          </ac:spMkLst>
        </pc:spChg>
        <pc:spChg chg="add mod">
          <ac:chgData name="Blancato, Lynda" userId="704b92fc-0fa1-433d-a742-6ddecb7917e0" providerId="ADAL" clId="{0F0BCEA2-88DA-408F-8FAF-B558DF809A4C}" dt="2024-03-11T21:36:36.810" v="15" actId="207"/>
          <ac:spMkLst>
            <pc:docMk/>
            <pc:sldMk cId="3705942332" sldId="459"/>
            <ac:spMk id="5" creationId="{39253AF3-EA6A-5E8D-7310-A5DDBC3A7AB3}"/>
          </ac:spMkLst>
        </pc:spChg>
      </pc:sldChg>
      <pc:sldMasterChg chg="delSldLayout modSldLayout">
        <pc:chgData name="Blancato, Lynda" userId="704b92fc-0fa1-433d-a742-6ddecb7917e0" providerId="ADAL" clId="{0F0BCEA2-88DA-408F-8FAF-B558DF809A4C}" dt="2024-03-29T12:57:30.193" v="640" actId="478"/>
        <pc:sldMasterMkLst>
          <pc:docMk/>
          <pc:sldMasterMk cId="1798325641" sldId="2147483661"/>
        </pc:sldMasterMkLst>
        <pc:sldLayoutChg chg="delSp mod">
          <pc:chgData name="Blancato, Lynda" userId="704b92fc-0fa1-433d-a742-6ddecb7917e0" providerId="ADAL" clId="{0F0BCEA2-88DA-408F-8FAF-B558DF809A4C}" dt="2024-03-29T12:57:30.193" v="640" actId="478"/>
          <pc:sldLayoutMkLst>
            <pc:docMk/>
            <pc:sldMasterMk cId="1798325641" sldId="2147483661"/>
            <pc:sldLayoutMk cId="2633355828" sldId="2147483692"/>
          </pc:sldLayoutMkLst>
          <pc:spChg chg="del">
            <ac:chgData name="Blancato, Lynda" userId="704b92fc-0fa1-433d-a742-6ddecb7917e0" providerId="ADAL" clId="{0F0BCEA2-88DA-408F-8FAF-B558DF809A4C}" dt="2024-03-29T12:57:30.193" v="640" actId="478"/>
            <ac:spMkLst>
              <pc:docMk/>
              <pc:sldMasterMk cId="1798325641" sldId="2147483661"/>
              <pc:sldLayoutMk cId="2633355828" sldId="2147483692"/>
              <ac:spMk id="2" creationId="{75C225D3-E625-831F-2380-4FECA8533010}"/>
            </ac:spMkLst>
          </pc:spChg>
          <pc:spChg chg="del">
            <ac:chgData name="Blancato, Lynda" userId="704b92fc-0fa1-433d-a742-6ddecb7917e0" providerId="ADAL" clId="{0F0BCEA2-88DA-408F-8FAF-B558DF809A4C}" dt="2024-03-29T12:57:29.376" v="639" actId="478"/>
            <ac:spMkLst>
              <pc:docMk/>
              <pc:sldMasterMk cId="1798325641" sldId="2147483661"/>
              <pc:sldLayoutMk cId="2633355828" sldId="2147483692"/>
              <ac:spMk id="4" creationId="{4E5F3804-DF43-6CFB-D17D-0C5E8F221BFE}"/>
            </ac:spMkLst>
          </pc:spChg>
        </pc:sldLayoutChg>
        <pc:sldLayoutChg chg="del">
          <pc:chgData name="Blancato, Lynda" userId="704b92fc-0fa1-433d-a742-6ddecb7917e0" providerId="ADAL" clId="{0F0BCEA2-88DA-408F-8FAF-B558DF809A4C}" dt="2024-03-11T21:35:31.898" v="9" actId="2696"/>
          <pc:sldLayoutMkLst>
            <pc:docMk/>
            <pc:sldMasterMk cId="1798325641" sldId="2147483661"/>
            <pc:sldLayoutMk cId="1203298738" sldId="2147483705"/>
          </pc:sldLayoutMkLst>
        </pc:sldLayoutChg>
        <pc:sldLayoutChg chg="delSp modSp mod">
          <pc:chgData name="Blancato, Lynda" userId="704b92fc-0fa1-433d-a742-6ddecb7917e0" providerId="ADAL" clId="{0F0BCEA2-88DA-408F-8FAF-B558DF809A4C}" dt="2024-03-11T21:39:08.679" v="44" actId="207"/>
          <pc:sldLayoutMkLst>
            <pc:docMk/>
            <pc:sldMasterMk cId="1798325641" sldId="2147483661"/>
            <pc:sldLayoutMk cId="3298642986" sldId="2147483706"/>
          </pc:sldLayoutMkLst>
          <pc:spChg chg="del">
            <ac:chgData name="Blancato, Lynda" userId="704b92fc-0fa1-433d-a742-6ddecb7917e0" providerId="ADAL" clId="{0F0BCEA2-88DA-408F-8FAF-B558DF809A4C}" dt="2024-03-11T21:35:02.040" v="6" actId="478"/>
            <ac:spMkLst>
              <pc:docMk/>
              <pc:sldMasterMk cId="1798325641" sldId="2147483661"/>
              <pc:sldLayoutMk cId="3298642986" sldId="2147483706"/>
              <ac:spMk id="7" creationId="{1F58E6C7-150D-468A-B803-6407E50342B5}"/>
            </ac:spMkLst>
          </pc:spChg>
          <pc:spChg chg="mod">
            <ac:chgData name="Blancato, Lynda" userId="704b92fc-0fa1-433d-a742-6ddecb7917e0" providerId="ADAL" clId="{0F0BCEA2-88DA-408F-8FAF-B558DF809A4C}" dt="2024-03-11T21:39:08.679" v="44" actId="207"/>
            <ac:spMkLst>
              <pc:docMk/>
              <pc:sldMasterMk cId="1798325641" sldId="2147483661"/>
              <pc:sldLayoutMk cId="3298642986" sldId="2147483706"/>
              <ac:spMk id="10" creationId="{F95CBEA2-ACC0-47AE-936C-FBF0D7595B1B}"/>
            </ac:spMkLst>
          </pc:spChg>
          <pc:spChg chg="del">
            <ac:chgData name="Blancato, Lynda" userId="704b92fc-0fa1-433d-a742-6ddecb7917e0" providerId="ADAL" clId="{0F0BCEA2-88DA-408F-8FAF-B558DF809A4C}" dt="2024-03-11T21:35:01.207" v="5" actId="478"/>
            <ac:spMkLst>
              <pc:docMk/>
              <pc:sldMasterMk cId="1798325641" sldId="2147483661"/>
              <pc:sldLayoutMk cId="3298642986" sldId="2147483706"/>
              <ac:spMk id="15" creationId="{C383CCA5-AA54-4D20-AF73-627356845704}"/>
            </ac:spMkLst>
          </pc:spChg>
        </pc:sldLayoutChg>
        <pc:sldLayoutChg chg="modSp mod">
          <pc:chgData name="Blancato, Lynda" userId="704b92fc-0fa1-433d-a742-6ddecb7917e0" providerId="ADAL" clId="{0F0BCEA2-88DA-408F-8FAF-B558DF809A4C}" dt="2024-03-11T21:39:13.008" v="45" actId="207"/>
          <pc:sldLayoutMkLst>
            <pc:docMk/>
            <pc:sldMasterMk cId="1798325641" sldId="2147483661"/>
            <pc:sldLayoutMk cId="383963242" sldId="2147483707"/>
          </pc:sldLayoutMkLst>
          <pc:spChg chg="mod">
            <ac:chgData name="Blancato, Lynda" userId="704b92fc-0fa1-433d-a742-6ddecb7917e0" providerId="ADAL" clId="{0F0BCEA2-88DA-408F-8FAF-B558DF809A4C}" dt="2024-03-11T21:39:13.008" v="45" actId="207"/>
            <ac:spMkLst>
              <pc:docMk/>
              <pc:sldMasterMk cId="1798325641" sldId="2147483661"/>
              <pc:sldLayoutMk cId="383963242" sldId="2147483707"/>
              <ac:spMk id="10" creationId="{F95CBEA2-ACC0-47AE-936C-FBF0D7595B1B}"/>
            </ac:spMkLst>
          </pc:spChg>
        </pc:sldLayoutChg>
      </pc:sldMasterChg>
    </pc:docChg>
  </pc:docChgLst>
  <pc:docChgLst>
    <pc:chgData name="Israelsen-Hartley, Sara" userId="S::sisraelsenhartley@hks.harvard.edu::54ac7057-07eb-45b1-b789-b194d4a8b61d" providerId="AD" clId="Web-{F2DFEE92-24CB-5078-ECAE-B325B27C5FD8}"/>
    <pc:docChg chg="">
      <pc:chgData name="Israelsen-Hartley, Sara" userId="S::sisraelsenhartley@hks.harvard.edu::54ac7057-07eb-45b1-b789-b194d4a8b61d" providerId="AD" clId="Web-{F2DFEE92-24CB-5078-ECAE-B325B27C5FD8}" dt="2024-03-12T17:19:38.679" v="2"/>
      <pc:docMkLst>
        <pc:docMk/>
      </pc:docMkLst>
      <pc:sldChg chg="delCm modCm">
        <pc:chgData name="Israelsen-Hartley, Sara" userId="S::sisraelsenhartley@hks.harvard.edu::54ac7057-07eb-45b1-b789-b194d4a8b61d" providerId="AD" clId="Web-{F2DFEE92-24CB-5078-ECAE-B325B27C5FD8}" dt="2024-03-12T17:19:38.679" v="2"/>
        <pc:sldMkLst>
          <pc:docMk/>
          <pc:sldMk cId="3010021332" sldId="4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sraelsen-Hartley, Sara" userId="S::sisraelsenhartley@hks.harvard.edu::54ac7057-07eb-45b1-b789-b194d4a8b61d" providerId="AD" clId="Web-{F2DFEE92-24CB-5078-ECAE-B325B27C5FD8}" dt="2024-03-12T17:19:38.679" v="2"/>
              <pc2:cmMkLst xmlns:pc2="http://schemas.microsoft.com/office/powerpoint/2019/9/main/command">
                <pc:docMk/>
                <pc:sldMk cId="3010021332" sldId="438"/>
                <pc2:cmMk id="{6B9ED8AB-8AC7-40FD-8066-069A9C0AB80E}"/>
              </pc2:cmMkLst>
            </pc226:cmChg>
            <pc226:cmChg xmlns:pc226="http://schemas.microsoft.com/office/powerpoint/2022/06/main/command" chg="del">
              <pc226:chgData name="Israelsen-Hartley, Sara" userId="S::sisraelsenhartley@hks.harvard.edu::54ac7057-07eb-45b1-b789-b194d4a8b61d" providerId="AD" clId="Web-{F2DFEE92-24CB-5078-ECAE-B325B27C5FD8}" dt="2024-03-12T17:19:02.038" v="0"/>
              <pc2:cmMkLst xmlns:pc2="http://schemas.microsoft.com/office/powerpoint/2019/9/main/command">
                <pc:docMk/>
                <pc:sldMk cId="3010021332" sldId="438"/>
                <pc2:cmMk id="{457E1ABC-2C29-4656-B829-67058950F4E4}"/>
              </pc2:cmMkLst>
            </pc226:cmChg>
          </p:ext>
        </pc:extLst>
      </pc:sldChg>
    </pc:docChg>
  </pc:docChgLst>
  <pc:docChgLst>
    <pc:chgData name="Sorrells, Analisa" userId="S::analisasorrells@hks.harvard.edu::95987867-afa0-4858-9e87-b96d1216d41b" providerId="AD" clId="Web-{5A73A870-DA0E-63F2-EDA2-1E36E193CEB9}"/>
    <pc:docChg chg="modSld">
      <pc:chgData name="Sorrells, Analisa" userId="S::analisasorrells@hks.harvard.edu::95987867-afa0-4858-9e87-b96d1216d41b" providerId="AD" clId="Web-{5A73A870-DA0E-63F2-EDA2-1E36E193CEB9}" dt="2024-03-19T14:44:31.963" v="23"/>
      <pc:docMkLst>
        <pc:docMk/>
      </pc:docMkLst>
      <pc:sldChg chg="modSp">
        <pc:chgData name="Sorrells, Analisa" userId="S::analisasorrells@hks.harvard.edu::95987867-afa0-4858-9e87-b96d1216d41b" providerId="AD" clId="Web-{5A73A870-DA0E-63F2-EDA2-1E36E193CEB9}" dt="2024-03-19T14:43:53.915" v="9"/>
        <pc:sldMkLst>
          <pc:docMk/>
          <pc:sldMk cId="3245366625" sldId="392"/>
        </pc:sldMkLst>
        <pc:graphicFrameChg chg="mod modGraphic">
          <ac:chgData name="Sorrells, Analisa" userId="S::analisasorrells@hks.harvard.edu::95987867-afa0-4858-9e87-b96d1216d41b" providerId="AD" clId="Web-{5A73A870-DA0E-63F2-EDA2-1E36E193CEB9}" dt="2024-03-19T14:43:53.915" v="9"/>
          <ac:graphicFrameMkLst>
            <pc:docMk/>
            <pc:sldMk cId="3245366625" sldId="392"/>
            <ac:graphicFrameMk id="4" creationId="{AF197219-C330-498A-AC21-B103AE77AE2E}"/>
          </ac:graphicFrameMkLst>
        </pc:graphicFrameChg>
        <pc:graphicFrameChg chg="mod modGraphic">
          <ac:chgData name="Sorrells, Analisa" userId="S::analisasorrells@hks.harvard.edu::95987867-afa0-4858-9e87-b96d1216d41b" providerId="AD" clId="Web-{5A73A870-DA0E-63F2-EDA2-1E36E193CEB9}" dt="2024-03-19T14:43:28.352" v="7"/>
          <ac:graphicFrameMkLst>
            <pc:docMk/>
            <pc:sldMk cId="3245366625" sldId="392"/>
            <ac:graphicFrameMk id="8" creationId="{4942D7DA-2C18-416E-A88C-5675D8F2C3B8}"/>
          </ac:graphicFrameMkLst>
        </pc:graphicFrameChg>
      </pc:sldChg>
      <pc:sldChg chg="modSp">
        <pc:chgData name="Sorrells, Analisa" userId="S::analisasorrells@hks.harvard.edu::95987867-afa0-4858-9e87-b96d1216d41b" providerId="AD" clId="Web-{5A73A870-DA0E-63F2-EDA2-1E36E193CEB9}" dt="2024-03-19T14:42:06.490" v="3" actId="20577"/>
        <pc:sldMkLst>
          <pc:docMk/>
          <pc:sldMk cId="900357214" sldId="453"/>
        </pc:sldMkLst>
        <pc:spChg chg="mod">
          <ac:chgData name="Sorrells, Analisa" userId="S::analisasorrells@hks.harvard.edu::95987867-afa0-4858-9e87-b96d1216d41b" providerId="AD" clId="Web-{5A73A870-DA0E-63F2-EDA2-1E36E193CEB9}" dt="2024-03-19T14:42:06.490" v="3" actId="20577"/>
          <ac:spMkLst>
            <pc:docMk/>
            <pc:sldMk cId="900357214" sldId="453"/>
            <ac:spMk id="6" creationId="{20AF26A0-5091-4D8E-AD2E-14AE8365CE7C}"/>
          </ac:spMkLst>
        </pc:spChg>
      </pc:sldChg>
      <pc:sldChg chg="modSp">
        <pc:chgData name="Sorrells, Analisa" userId="S::analisasorrells@hks.harvard.edu::95987867-afa0-4858-9e87-b96d1216d41b" providerId="AD" clId="Web-{5A73A870-DA0E-63F2-EDA2-1E36E193CEB9}" dt="2024-03-19T14:44:31.963" v="23"/>
        <pc:sldMkLst>
          <pc:docMk/>
          <pc:sldMk cId="2554916654" sldId="456"/>
        </pc:sldMkLst>
        <pc:graphicFrameChg chg="mod modGraphic">
          <ac:chgData name="Sorrells, Analisa" userId="S::analisasorrells@hks.harvard.edu::95987867-afa0-4858-9e87-b96d1216d41b" providerId="AD" clId="Web-{5A73A870-DA0E-63F2-EDA2-1E36E193CEB9}" dt="2024-03-19T14:44:31.963" v="23"/>
          <ac:graphicFrameMkLst>
            <pc:docMk/>
            <pc:sldMk cId="2554916654" sldId="456"/>
            <ac:graphicFrameMk id="11" creationId="{9AA8B8EC-4EA5-56E6-A238-63426DD2CA56}"/>
          </ac:graphicFrameMkLst>
        </pc:graphicFrameChg>
      </pc:sldChg>
    </pc:docChg>
  </pc:docChgLst>
  <pc:docChgLst>
    <pc:chgData name="Israelsen-Hartley, Sara" userId="S::sisraelsenhartley@hks.harvard.edu::54ac7057-07eb-45b1-b789-b194d4a8b61d" providerId="AD" clId="Web-{0B3073CA-86B5-0863-085A-830E29080036}"/>
    <pc:docChg chg="">
      <pc:chgData name="Israelsen-Hartley, Sara" userId="S::sisraelsenhartley@hks.harvard.edu::54ac7057-07eb-45b1-b789-b194d4a8b61d" providerId="AD" clId="Web-{0B3073CA-86B5-0863-085A-830E29080036}" dt="2024-03-18T13:05:54.007" v="1"/>
      <pc:docMkLst>
        <pc:docMk/>
      </pc:docMkLst>
      <pc:sldChg chg="delCm modCm">
        <pc:chgData name="Israelsen-Hartley, Sara" userId="S::sisraelsenhartley@hks.harvard.edu::54ac7057-07eb-45b1-b789-b194d4a8b61d" providerId="AD" clId="Web-{0B3073CA-86B5-0863-085A-830E29080036}" dt="2024-03-18T13:05:54.007" v="1"/>
        <pc:sldMkLst>
          <pc:docMk/>
          <pc:sldMk cId="2853844617" sldId="4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sraelsen-Hartley, Sara" userId="S::sisraelsenhartley@hks.harvard.edu::54ac7057-07eb-45b1-b789-b194d4a8b61d" providerId="AD" clId="Web-{0B3073CA-86B5-0863-085A-830E29080036}" dt="2024-03-18T13:05:54.007" v="1"/>
              <pc2:cmMkLst xmlns:pc2="http://schemas.microsoft.com/office/powerpoint/2019/9/main/command">
                <pc:docMk/>
                <pc:sldMk cId="2853844617" sldId="413"/>
                <pc2:cmMk id="{2C97B882-A410-4557-B716-909AE746B884}"/>
              </pc2:cmMkLst>
            </pc226:cmChg>
          </p:ext>
        </pc:extLst>
      </pc:sldChg>
    </pc:docChg>
  </pc:docChgLst>
  <pc:docChgLst>
    <pc:chgData name="Israelsen-Hartley, Sara" userId="S::sisraelsenhartley@hks.harvard.edu::54ac7057-07eb-45b1-b789-b194d4a8b61d" providerId="AD" clId="Web-{DCC6F1B3-4C1C-526C-6921-032692561C6A}"/>
    <pc:docChg chg="modSld">
      <pc:chgData name="Israelsen-Hartley, Sara" userId="S::sisraelsenhartley@hks.harvard.edu::54ac7057-07eb-45b1-b789-b194d4a8b61d" providerId="AD" clId="Web-{DCC6F1B3-4C1C-526C-6921-032692561C6A}" dt="2024-03-12T14:31:36.597" v="22"/>
      <pc:docMkLst>
        <pc:docMk/>
      </pc:docMkLst>
      <pc:sldChg chg="addSp">
        <pc:chgData name="Israelsen-Hartley, Sara" userId="S::sisraelsenhartley@hks.harvard.edu::54ac7057-07eb-45b1-b789-b194d4a8b61d" providerId="AD" clId="Web-{DCC6F1B3-4C1C-526C-6921-032692561C6A}" dt="2024-03-12T14:31:26.190" v="20"/>
        <pc:sldMkLst>
          <pc:docMk/>
          <pc:sldMk cId="3245366625" sldId="392"/>
        </pc:sldMkLst>
        <pc:spChg chg="add">
          <ac:chgData name="Israelsen-Hartley, Sara" userId="S::sisraelsenhartley@hks.harvard.edu::54ac7057-07eb-45b1-b789-b194d4a8b61d" providerId="AD" clId="Web-{DCC6F1B3-4C1C-526C-6921-032692561C6A}" dt="2024-03-12T14:31:26.190" v="20"/>
          <ac:spMkLst>
            <pc:docMk/>
            <pc:sldMk cId="3245366625" sldId="392"/>
            <ac:spMk id="9" creationId="{58780B18-9C7D-B3CC-10E6-9A023AE24DC3}"/>
          </ac:spMkLst>
        </pc:spChg>
      </pc:sldChg>
      <pc:sldChg chg="addSp modSp">
        <pc:chgData name="Israelsen-Hartley, Sara" userId="S::sisraelsenhartley@hks.harvard.edu::54ac7057-07eb-45b1-b789-b194d4a8b61d" providerId="AD" clId="Web-{DCC6F1B3-4C1C-526C-6921-032692561C6A}" dt="2024-03-12T14:31:23.128" v="19" actId="1076"/>
        <pc:sldMkLst>
          <pc:docMk/>
          <pc:sldMk cId="2853844617" sldId="413"/>
        </pc:sldMkLst>
        <pc:spChg chg="add mod">
          <ac:chgData name="Israelsen-Hartley, Sara" userId="S::sisraelsenhartley@hks.harvard.edu::54ac7057-07eb-45b1-b789-b194d4a8b61d" providerId="AD" clId="Web-{DCC6F1B3-4C1C-526C-6921-032692561C6A}" dt="2024-03-12T14:31:23.128" v="19" actId="1076"/>
          <ac:spMkLst>
            <pc:docMk/>
            <pc:sldMk cId="2853844617" sldId="413"/>
            <ac:spMk id="4" creationId="{6A666CB5-5950-1466-CC35-AB90DB0136E1}"/>
          </ac:spMkLst>
        </pc:spChg>
        <pc:spChg chg="mod">
          <ac:chgData name="Israelsen-Hartley, Sara" userId="S::sisraelsenhartley@hks.harvard.edu::54ac7057-07eb-45b1-b789-b194d4a8b61d" providerId="AD" clId="Web-{DCC6F1B3-4C1C-526C-6921-032692561C6A}" dt="2024-03-12T14:30:49.080" v="13" actId="1076"/>
          <ac:spMkLst>
            <pc:docMk/>
            <pc:sldMk cId="2853844617" sldId="413"/>
            <ac:spMk id="7" creationId="{32F8B67D-16AA-44BD-8EDD-59B451CF2318}"/>
          </ac:spMkLst>
        </pc:spChg>
        <pc:graphicFrameChg chg="modGraphic">
          <ac:chgData name="Israelsen-Hartley, Sara" userId="S::sisraelsenhartley@hks.harvard.edu::54ac7057-07eb-45b1-b789-b194d4a8b61d" providerId="AD" clId="Web-{DCC6F1B3-4C1C-526C-6921-032692561C6A}" dt="2024-03-12T14:30:44.814" v="12"/>
          <ac:graphicFrameMkLst>
            <pc:docMk/>
            <pc:sldMk cId="2853844617" sldId="413"/>
            <ac:graphicFrameMk id="5" creationId="{961093BC-BF9D-4BEB-B1A4-9BABBA3B73F7}"/>
          </ac:graphicFrameMkLst>
        </pc:graphicFrameChg>
      </pc:sldChg>
      <pc:sldChg chg="addSp modSp">
        <pc:chgData name="Israelsen-Hartley, Sara" userId="S::sisraelsenhartley@hks.harvard.edu::54ac7057-07eb-45b1-b789-b194d4a8b61d" providerId="AD" clId="Web-{DCC6F1B3-4C1C-526C-6921-032692561C6A}" dt="2024-03-12T14:31:11.112" v="17"/>
        <pc:sldMkLst>
          <pc:docMk/>
          <pc:sldMk cId="3010021332" sldId="438"/>
        </pc:sldMkLst>
        <pc:spChg chg="add">
          <ac:chgData name="Israelsen-Hartley, Sara" userId="S::sisraelsenhartley@hks.harvard.edu::54ac7057-07eb-45b1-b789-b194d4a8b61d" providerId="AD" clId="Web-{DCC6F1B3-4C1C-526C-6921-032692561C6A}" dt="2024-03-12T14:31:11.112" v="17"/>
          <ac:spMkLst>
            <pc:docMk/>
            <pc:sldMk cId="3010021332" sldId="438"/>
            <ac:spMk id="5" creationId="{0026BC7A-89D5-B362-524D-54AEC0C5EAF4}"/>
          </ac:spMkLst>
        </pc:spChg>
        <pc:spChg chg="mod">
          <ac:chgData name="Israelsen-Hartley, Sara" userId="S::sisraelsenhartley@hks.harvard.edu::54ac7057-07eb-45b1-b789-b194d4a8b61d" providerId="AD" clId="Web-{DCC6F1B3-4C1C-526C-6921-032692561C6A}" dt="2024-03-12T14:31:10.846" v="16" actId="1076"/>
          <ac:spMkLst>
            <pc:docMk/>
            <pc:sldMk cId="3010021332" sldId="438"/>
            <ac:spMk id="7" creationId="{51FA8225-1BBA-4DA2-B126-F96A45A6F2FF}"/>
          </ac:spMkLst>
        </pc:spChg>
        <pc:graphicFrameChg chg="modGraphic">
          <ac:chgData name="Israelsen-Hartley, Sara" userId="S::sisraelsenhartley@hks.harvard.edu::54ac7057-07eb-45b1-b789-b194d4a8b61d" providerId="AD" clId="Web-{DCC6F1B3-4C1C-526C-6921-032692561C6A}" dt="2024-03-12T14:31:04.721" v="15"/>
          <ac:graphicFrameMkLst>
            <pc:docMk/>
            <pc:sldMk cId="3010021332" sldId="438"/>
            <ac:graphicFrameMk id="6" creationId="{E4B6ED86-B9E5-4645-A69F-435D9BD2AD87}"/>
          </ac:graphicFrameMkLst>
        </pc:graphicFrameChg>
      </pc:sldChg>
      <pc:sldChg chg="addSp modSp">
        <pc:chgData name="Israelsen-Hartley, Sara" userId="S::sisraelsenhartley@hks.harvard.edu::54ac7057-07eb-45b1-b789-b194d4a8b61d" providerId="AD" clId="Web-{DCC6F1B3-4C1C-526C-6921-032692561C6A}" dt="2024-03-12T14:30:15.782" v="7" actId="1076"/>
        <pc:sldMkLst>
          <pc:docMk/>
          <pc:sldMk cId="900357214" sldId="453"/>
        </pc:sldMkLst>
        <pc:spChg chg="add mod">
          <ac:chgData name="Israelsen-Hartley, Sara" userId="S::sisraelsenhartley@hks.harvard.edu::54ac7057-07eb-45b1-b789-b194d4a8b61d" providerId="AD" clId="Web-{DCC6F1B3-4C1C-526C-6921-032692561C6A}" dt="2024-03-12T14:30:15.782" v="7" actId="1076"/>
          <ac:spMkLst>
            <pc:docMk/>
            <pc:sldMk cId="900357214" sldId="453"/>
            <ac:spMk id="2" creationId="{2D0CD5EC-836A-D792-E18D-601FC381B4EB}"/>
          </ac:spMkLst>
        </pc:spChg>
      </pc:sldChg>
      <pc:sldChg chg="addSp">
        <pc:chgData name="Israelsen-Hartley, Sara" userId="S::sisraelsenhartley@hks.harvard.edu::54ac7057-07eb-45b1-b789-b194d4a8b61d" providerId="AD" clId="Web-{DCC6F1B3-4C1C-526C-6921-032692561C6A}" dt="2024-03-12T14:31:31.237" v="21"/>
        <pc:sldMkLst>
          <pc:docMk/>
          <pc:sldMk cId="1231644319" sldId="455"/>
        </pc:sldMkLst>
        <pc:spChg chg="add">
          <ac:chgData name="Israelsen-Hartley, Sara" userId="S::sisraelsenhartley@hks.harvard.edu::54ac7057-07eb-45b1-b789-b194d4a8b61d" providerId="AD" clId="Web-{DCC6F1B3-4C1C-526C-6921-032692561C6A}" dt="2024-03-12T14:31:31.237" v="21"/>
          <ac:spMkLst>
            <pc:docMk/>
            <pc:sldMk cId="1231644319" sldId="455"/>
            <ac:spMk id="5" creationId="{FA1359E9-76D5-771D-BD84-35364D6C5A4E}"/>
          </ac:spMkLst>
        </pc:spChg>
      </pc:sldChg>
      <pc:sldChg chg="addSp">
        <pc:chgData name="Israelsen-Hartley, Sara" userId="S::sisraelsenhartley@hks.harvard.edu::54ac7057-07eb-45b1-b789-b194d4a8b61d" providerId="AD" clId="Web-{DCC6F1B3-4C1C-526C-6921-032692561C6A}" dt="2024-03-12T14:31:36.597" v="22"/>
        <pc:sldMkLst>
          <pc:docMk/>
          <pc:sldMk cId="2554916654" sldId="456"/>
        </pc:sldMkLst>
        <pc:spChg chg="add">
          <ac:chgData name="Israelsen-Hartley, Sara" userId="S::sisraelsenhartley@hks.harvard.edu::54ac7057-07eb-45b1-b789-b194d4a8b61d" providerId="AD" clId="Web-{DCC6F1B3-4C1C-526C-6921-032692561C6A}" dt="2024-03-12T14:31:36.597" v="22"/>
          <ac:spMkLst>
            <pc:docMk/>
            <pc:sldMk cId="2554916654" sldId="456"/>
            <ac:spMk id="5" creationId="{F37F280A-C0CC-A5D0-D20F-437EC82EB78F}"/>
          </ac:spMkLst>
        </pc:spChg>
      </pc:sldChg>
    </pc:docChg>
  </pc:docChgLst>
  <pc:docChgLst>
    <pc:chgData name="Israelsen-Hartley, Sara" userId="S::sisraelsenhartley@hks.harvard.edu::54ac7057-07eb-45b1-b789-b194d4a8b61d" providerId="AD" clId="Web-{24B8EB20-EC84-E750-4757-BFD005BF5DA3}"/>
    <pc:docChg chg="modSld">
      <pc:chgData name="Israelsen-Hartley, Sara" userId="S::sisraelsenhartley@hks.harvard.edu::54ac7057-07eb-45b1-b789-b194d4a8b61d" providerId="AD" clId="Web-{24B8EB20-EC84-E750-4757-BFD005BF5DA3}" dt="2024-03-12T14:49:40.291" v="79"/>
      <pc:docMkLst>
        <pc:docMk/>
      </pc:docMkLst>
      <pc:sldChg chg="modSp addCm modCm">
        <pc:chgData name="Israelsen-Hartley, Sara" userId="S::sisraelsenhartley@hks.harvard.edu::54ac7057-07eb-45b1-b789-b194d4a8b61d" providerId="AD" clId="Web-{24B8EB20-EC84-E750-4757-BFD005BF5DA3}" dt="2024-03-12T14:46:36.270" v="51"/>
        <pc:sldMkLst>
          <pc:docMk/>
          <pc:sldMk cId="3245366625" sldId="392"/>
        </pc:sldMkLst>
        <pc:graphicFrameChg chg="mod modGraphic">
          <ac:chgData name="Israelsen-Hartley, Sara" userId="S::sisraelsenhartley@hks.harvard.edu::54ac7057-07eb-45b1-b789-b194d4a8b61d" providerId="AD" clId="Web-{24B8EB20-EC84-E750-4757-BFD005BF5DA3}" dt="2024-03-12T14:46:36.270" v="51"/>
          <ac:graphicFrameMkLst>
            <pc:docMk/>
            <pc:sldMk cId="3245366625" sldId="392"/>
            <ac:graphicFrameMk id="4" creationId="{AF197219-C330-498A-AC21-B103AE77AE2E}"/>
          </ac:graphicFrameMkLst>
        </pc:graphicFrameChg>
        <pc:graphicFrameChg chg="mod modGraphic">
          <ac:chgData name="Israelsen-Hartley, Sara" userId="S::sisraelsenhartley@hks.harvard.edu::54ac7057-07eb-45b1-b789-b194d4a8b61d" providerId="AD" clId="Web-{24B8EB20-EC84-E750-4757-BFD005BF5DA3}" dt="2024-03-12T14:44:13.578" v="16"/>
          <ac:graphicFrameMkLst>
            <pc:docMk/>
            <pc:sldMk cId="3245366625" sldId="392"/>
            <ac:graphicFrameMk id="5" creationId="{0A003D64-283D-6246-B432-0F415EF7710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Israelsen-Hartley, Sara" userId="S::sisraelsenhartley@hks.harvard.edu::54ac7057-07eb-45b1-b789-b194d4a8b61d" providerId="AD" clId="Web-{24B8EB20-EC84-E750-4757-BFD005BF5DA3}" dt="2024-03-12T14:46:36.270" v="50"/>
              <pc2:cmMkLst xmlns:pc2="http://schemas.microsoft.com/office/powerpoint/2019/9/main/command">
                <pc:docMk/>
                <pc:sldMk cId="3245366625" sldId="392"/>
                <pc2:cmMk id="{F22D2B03-803D-4FB2-ABAD-1FC04DA7E2EB}"/>
              </pc2:cmMkLst>
            </pc226:cmChg>
          </p:ext>
        </pc:extLst>
      </pc:sldChg>
      <pc:sldChg chg="modSp">
        <pc:chgData name="Israelsen-Hartley, Sara" userId="S::sisraelsenhartley@hks.harvard.edu::54ac7057-07eb-45b1-b789-b194d4a8b61d" providerId="AD" clId="Web-{24B8EB20-EC84-E750-4757-BFD005BF5DA3}" dt="2024-03-12T14:43:09.952" v="0" actId="20577"/>
        <pc:sldMkLst>
          <pc:docMk/>
          <pc:sldMk cId="2853844617" sldId="413"/>
        </pc:sldMkLst>
        <pc:spChg chg="mod">
          <ac:chgData name="Israelsen-Hartley, Sara" userId="S::sisraelsenhartley@hks.harvard.edu::54ac7057-07eb-45b1-b789-b194d4a8b61d" providerId="AD" clId="Web-{24B8EB20-EC84-E750-4757-BFD005BF5DA3}" dt="2024-03-12T14:43:09.952" v="0" actId="20577"/>
          <ac:spMkLst>
            <pc:docMk/>
            <pc:sldMk cId="2853844617" sldId="413"/>
            <ac:spMk id="7" creationId="{32F8B67D-16AA-44BD-8EDD-59B451CF2318}"/>
          </ac:spMkLst>
        </pc:spChg>
      </pc:sldChg>
      <pc:sldChg chg="modSp addCm">
        <pc:chgData name="Israelsen-Hartley, Sara" userId="S::sisraelsenhartley@hks.harvard.edu::54ac7057-07eb-45b1-b789-b194d4a8b61d" providerId="AD" clId="Web-{24B8EB20-EC84-E750-4757-BFD005BF5DA3}" dt="2024-03-12T14:49:40.291" v="79"/>
        <pc:sldMkLst>
          <pc:docMk/>
          <pc:sldMk cId="1231644319" sldId="455"/>
        </pc:sldMkLst>
        <pc:graphicFrameChg chg="mod modGraphic">
          <ac:chgData name="Israelsen-Hartley, Sara" userId="S::sisraelsenhartley@hks.harvard.edu::54ac7057-07eb-45b1-b789-b194d4a8b61d" providerId="AD" clId="Web-{24B8EB20-EC84-E750-4757-BFD005BF5DA3}" dt="2024-03-12T14:48:49.868" v="75"/>
          <ac:graphicFrameMkLst>
            <pc:docMk/>
            <pc:sldMk cId="1231644319" sldId="455"/>
            <ac:graphicFrameMk id="10" creationId="{511A5E6B-4475-43DF-CDEF-BFF7BCAFABD0}"/>
          </ac:graphicFrameMkLst>
        </pc:graphicFrameChg>
        <pc:graphicFrameChg chg="mod modGraphic">
          <ac:chgData name="Israelsen-Hartley, Sara" userId="S::sisraelsenhartley@hks.harvard.edu::54ac7057-07eb-45b1-b789-b194d4a8b61d" providerId="AD" clId="Web-{24B8EB20-EC84-E750-4757-BFD005BF5DA3}" dt="2024-03-12T14:49:40.291" v="79"/>
          <ac:graphicFrameMkLst>
            <pc:docMk/>
            <pc:sldMk cId="1231644319" sldId="455"/>
            <ac:graphicFrameMk id="11" creationId="{B99F54F7-EDF3-3FB9-168D-5E0CDABEEAA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sraelsen-Hartley, Sara" userId="S::sisraelsenhartley@hks.harvard.edu::54ac7057-07eb-45b1-b789-b194d4a8b61d" providerId="AD" clId="Web-{24B8EB20-EC84-E750-4757-BFD005BF5DA3}" dt="2024-03-12T14:47:16.740" v="52"/>
              <pc2:cmMkLst xmlns:pc2="http://schemas.microsoft.com/office/powerpoint/2019/9/main/command">
                <pc:docMk/>
                <pc:sldMk cId="1231644319" sldId="455"/>
                <pc2:cmMk id="{55EFC546-83B8-4466-9E40-10A4331B21E3}"/>
              </pc2:cmMkLst>
            </pc226:cmChg>
            <pc226:cmChg xmlns:pc226="http://schemas.microsoft.com/office/powerpoint/2022/06/main/command" chg="add">
              <pc226:chgData name="Israelsen-Hartley, Sara" userId="S::sisraelsenhartley@hks.harvard.edu::54ac7057-07eb-45b1-b789-b194d4a8b61d" providerId="AD" clId="Web-{24B8EB20-EC84-E750-4757-BFD005BF5DA3}" dt="2024-03-12T14:48:11.679" v="53"/>
              <pc2:cmMkLst xmlns:pc2="http://schemas.microsoft.com/office/powerpoint/2019/9/main/command">
                <pc:docMk/>
                <pc:sldMk cId="1231644319" sldId="455"/>
                <pc2:cmMk id="{93F68061-407B-450C-A5CB-039E4A355426}"/>
              </pc2:cmMkLst>
            </pc226:cmChg>
          </p:ext>
        </pc:extLst>
      </pc:sldChg>
    </pc:docChg>
  </pc:docChgLst>
  <pc:docChgLst>
    <pc:chgData name="Israelsen-Hartley, Sara" userId="54ac7057-07eb-45b1-b789-b194d4a8b61d" providerId="ADAL" clId="{9E314781-535B-4B9D-B25E-CA46610BAE81}"/>
    <pc:docChg chg="undo custSel modSld modMainMaster">
      <pc:chgData name="Israelsen-Hartley, Sara" userId="54ac7057-07eb-45b1-b789-b194d4a8b61d" providerId="ADAL" clId="{9E314781-535B-4B9D-B25E-CA46610BAE81}" dt="2024-03-12T14:41:05.852" v="91" actId="1035"/>
      <pc:docMkLst>
        <pc:docMk/>
      </pc:docMkLst>
      <pc:sldChg chg="modSp mod">
        <pc:chgData name="Israelsen-Hartley, Sara" userId="54ac7057-07eb-45b1-b789-b194d4a8b61d" providerId="ADAL" clId="{9E314781-535B-4B9D-B25E-CA46610BAE81}" dt="2024-03-12T14:41:05.852" v="91" actId="1035"/>
        <pc:sldMkLst>
          <pc:docMk/>
          <pc:sldMk cId="3245366625" sldId="392"/>
        </pc:sldMkLst>
        <pc:spChg chg="mod">
          <ac:chgData name="Israelsen-Hartley, Sara" userId="54ac7057-07eb-45b1-b789-b194d4a8b61d" providerId="ADAL" clId="{9E314781-535B-4B9D-B25E-CA46610BAE81}" dt="2024-03-12T14:41:05.852" v="91" actId="1035"/>
          <ac:spMkLst>
            <pc:docMk/>
            <pc:sldMk cId="3245366625" sldId="392"/>
            <ac:spMk id="9" creationId="{58780B18-9C7D-B3CC-10E6-9A023AE24DC3}"/>
          </ac:spMkLst>
        </pc:spChg>
      </pc:sldChg>
      <pc:sldChg chg="modSp mod">
        <pc:chgData name="Israelsen-Hartley, Sara" userId="54ac7057-07eb-45b1-b789-b194d4a8b61d" providerId="ADAL" clId="{9E314781-535B-4B9D-B25E-CA46610BAE81}" dt="2024-03-12T14:35:02.429" v="39" actId="1035"/>
        <pc:sldMkLst>
          <pc:docMk/>
          <pc:sldMk cId="2853844617" sldId="413"/>
        </pc:sldMkLst>
        <pc:spChg chg="mod">
          <ac:chgData name="Israelsen-Hartley, Sara" userId="54ac7057-07eb-45b1-b789-b194d4a8b61d" providerId="ADAL" clId="{9E314781-535B-4B9D-B25E-CA46610BAE81}" dt="2024-03-12T14:34:13.300" v="17" actId="1037"/>
          <ac:spMkLst>
            <pc:docMk/>
            <pc:sldMk cId="2853844617" sldId="413"/>
            <ac:spMk id="4" creationId="{6A666CB5-5950-1466-CC35-AB90DB0136E1}"/>
          </ac:spMkLst>
        </pc:spChg>
        <pc:spChg chg="mod">
          <ac:chgData name="Israelsen-Hartley, Sara" userId="54ac7057-07eb-45b1-b789-b194d4a8b61d" providerId="ADAL" clId="{9E314781-535B-4B9D-B25E-CA46610BAE81}" dt="2024-03-12T14:35:02.429" v="39" actId="1035"/>
          <ac:spMkLst>
            <pc:docMk/>
            <pc:sldMk cId="2853844617" sldId="413"/>
            <ac:spMk id="7" creationId="{32F8B67D-16AA-44BD-8EDD-59B451CF2318}"/>
          </ac:spMkLst>
        </pc:spChg>
      </pc:sldChg>
      <pc:sldChg chg="modSp mod addCm">
        <pc:chgData name="Israelsen-Hartley, Sara" userId="54ac7057-07eb-45b1-b789-b194d4a8b61d" providerId="ADAL" clId="{9E314781-535B-4B9D-B25E-CA46610BAE81}" dt="2024-03-12T14:40:54.255" v="88"/>
        <pc:sldMkLst>
          <pc:docMk/>
          <pc:sldMk cId="3010021332" sldId="438"/>
        </pc:sldMkLst>
        <pc:spChg chg="mod">
          <ac:chgData name="Israelsen-Hartley, Sara" userId="54ac7057-07eb-45b1-b789-b194d4a8b61d" providerId="ADAL" clId="{9E314781-535B-4B9D-B25E-CA46610BAE81}" dt="2024-03-12T14:34:07.281" v="16" actId="1035"/>
          <ac:spMkLst>
            <pc:docMk/>
            <pc:sldMk cId="3010021332" sldId="438"/>
            <ac:spMk id="5" creationId="{0026BC7A-89D5-B362-524D-54AEC0C5EAF4}"/>
          </ac:spMkLst>
        </pc:spChg>
        <pc:spChg chg="mod">
          <ac:chgData name="Israelsen-Hartley, Sara" userId="54ac7057-07eb-45b1-b789-b194d4a8b61d" providerId="ADAL" clId="{9E314781-535B-4B9D-B25E-CA46610BAE81}" dt="2024-03-12T14:39:45.741" v="85" actId="1036"/>
          <ac:spMkLst>
            <pc:docMk/>
            <pc:sldMk cId="3010021332" sldId="438"/>
            <ac:spMk id="7" creationId="{51FA8225-1BBA-4DA2-B126-F96A45A6F2FF}"/>
          </ac:spMkLst>
        </pc:spChg>
        <pc:graphicFrameChg chg="mod modGraphic">
          <ac:chgData name="Israelsen-Hartley, Sara" userId="54ac7057-07eb-45b1-b789-b194d4a8b61d" providerId="ADAL" clId="{9E314781-535B-4B9D-B25E-CA46610BAE81}" dt="2024-03-12T14:40:29.101" v="87" actId="14734"/>
          <ac:graphicFrameMkLst>
            <pc:docMk/>
            <pc:sldMk cId="3010021332" sldId="438"/>
            <ac:graphicFrameMk id="6" creationId="{E4B6ED86-B9E5-4645-A69F-435D9BD2AD8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sraelsen-Hartley, Sara" userId="54ac7057-07eb-45b1-b789-b194d4a8b61d" providerId="ADAL" clId="{9E314781-535B-4B9D-B25E-CA46610BAE81}" dt="2024-03-12T14:39:30.644" v="68"/>
              <pc2:cmMkLst xmlns:pc2="http://schemas.microsoft.com/office/powerpoint/2019/9/main/command">
                <pc:docMk/>
                <pc:sldMk cId="3010021332" sldId="438"/>
                <pc2:cmMk id="{6B9ED8AB-8AC7-40FD-8066-069A9C0AB80E}"/>
              </pc2:cmMkLst>
            </pc226:cmChg>
            <pc226:cmChg xmlns:pc226="http://schemas.microsoft.com/office/powerpoint/2022/06/main/command" chg="add">
              <pc226:chgData name="Israelsen-Hartley, Sara" userId="54ac7057-07eb-45b1-b789-b194d4a8b61d" providerId="ADAL" clId="{9E314781-535B-4B9D-B25E-CA46610BAE81}" dt="2024-03-12T14:40:54.255" v="88"/>
              <pc2:cmMkLst xmlns:pc2="http://schemas.microsoft.com/office/powerpoint/2019/9/main/command">
                <pc:docMk/>
                <pc:sldMk cId="3010021332" sldId="438"/>
                <pc2:cmMk id="{2D7BEBAE-ECAA-4766-9316-83E12CC9FD75}"/>
              </pc2:cmMkLst>
            </pc226:cmChg>
            <pc226:cmChg xmlns:pc226="http://schemas.microsoft.com/office/powerpoint/2022/06/main/command" chg="add">
              <pc226:chgData name="Israelsen-Hartley, Sara" userId="54ac7057-07eb-45b1-b789-b194d4a8b61d" providerId="ADAL" clId="{9E314781-535B-4B9D-B25E-CA46610BAE81}" dt="2024-03-12T14:39:06.001" v="67"/>
              <pc2:cmMkLst xmlns:pc2="http://schemas.microsoft.com/office/powerpoint/2019/9/main/command">
                <pc:docMk/>
                <pc:sldMk cId="3010021332" sldId="438"/>
                <pc2:cmMk id="{457E1ABC-2C29-4656-B829-67058950F4E4}"/>
              </pc2:cmMkLst>
            </pc226:cmChg>
          </p:ext>
        </pc:extLst>
      </pc:sldChg>
      <pc:sldChg chg="modSp mod">
        <pc:chgData name="Israelsen-Hartley, Sara" userId="54ac7057-07eb-45b1-b789-b194d4a8b61d" providerId="ADAL" clId="{9E314781-535B-4B9D-B25E-CA46610BAE81}" dt="2024-03-12T14:33:58.010" v="8" actId="1035"/>
        <pc:sldMkLst>
          <pc:docMk/>
          <pc:sldMk cId="900357214" sldId="453"/>
        </pc:sldMkLst>
        <pc:spChg chg="mod">
          <ac:chgData name="Israelsen-Hartley, Sara" userId="54ac7057-07eb-45b1-b789-b194d4a8b61d" providerId="ADAL" clId="{9E314781-535B-4B9D-B25E-CA46610BAE81}" dt="2024-03-12T14:33:58.010" v="8" actId="1035"/>
          <ac:spMkLst>
            <pc:docMk/>
            <pc:sldMk cId="900357214" sldId="453"/>
            <ac:spMk id="2" creationId="{2D0CD5EC-836A-D792-E18D-601FC381B4EB}"/>
          </ac:spMkLst>
        </pc:spChg>
      </pc:sldChg>
      <pc:sldChg chg="modSp mod">
        <pc:chgData name="Israelsen-Hartley, Sara" userId="54ac7057-07eb-45b1-b789-b194d4a8b61d" providerId="ADAL" clId="{9E314781-535B-4B9D-B25E-CA46610BAE81}" dt="2024-03-12T14:34:24.215" v="21" actId="1035"/>
        <pc:sldMkLst>
          <pc:docMk/>
          <pc:sldMk cId="1231644319" sldId="455"/>
        </pc:sldMkLst>
        <pc:spChg chg="mod">
          <ac:chgData name="Israelsen-Hartley, Sara" userId="54ac7057-07eb-45b1-b789-b194d4a8b61d" providerId="ADAL" clId="{9E314781-535B-4B9D-B25E-CA46610BAE81}" dt="2024-03-12T14:34:24.215" v="21" actId="1035"/>
          <ac:spMkLst>
            <pc:docMk/>
            <pc:sldMk cId="1231644319" sldId="455"/>
            <ac:spMk id="5" creationId="{FA1359E9-76D5-771D-BD84-35364D6C5A4E}"/>
          </ac:spMkLst>
        </pc:spChg>
      </pc:sldChg>
      <pc:sldChg chg="modSp mod">
        <pc:chgData name="Israelsen-Hartley, Sara" userId="54ac7057-07eb-45b1-b789-b194d4a8b61d" providerId="ADAL" clId="{9E314781-535B-4B9D-B25E-CA46610BAE81}" dt="2024-03-12T14:34:29.442" v="25" actId="1035"/>
        <pc:sldMkLst>
          <pc:docMk/>
          <pc:sldMk cId="2554916654" sldId="456"/>
        </pc:sldMkLst>
        <pc:spChg chg="mod">
          <ac:chgData name="Israelsen-Hartley, Sara" userId="54ac7057-07eb-45b1-b789-b194d4a8b61d" providerId="ADAL" clId="{9E314781-535B-4B9D-B25E-CA46610BAE81}" dt="2024-03-12T14:34:29.442" v="25" actId="1035"/>
          <ac:spMkLst>
            <pc:docMk/>
            <pc:sldMk cId="2554916654" sldId="456"/>
            <ac:spMk id="5" creationId="{F37F280A-C0CC-A5D0-D20F-437EC82EB78F}"/>
          </ac:spMkLst>
        </pc:spChg>
      </pc:sldChg>
      <pc:sldMasterChg chg="addSp delSp modSp mod modSldLayout">
        <pc:chgData name="Israelsen-Hartley, Sara" userId="54ac7057-07eb-45b1-b789-b194d4a8b61d" providerId="ADAL" clId="{9E314781-535B-4B9D-B25E-CA46610BAE81}" dt="2024-03-12T14:33:31.145" v="4" actId="478"/>
        <pc:sldMasterMkLst>
          <pc:docMk/>
          <pc:sldMasterMk cId="1798325641" sldId="2147483661"/>
        </pc:sldMasterMkLst>
        <pc:spChg chg="add del mod">
          <ac:chgData name="Israelsen-Hartley, Sara" userId="54ac7057-07eb-45b1-b789-b194d4a8b61d" providerId="ADAL" clId="{9E314781-535B-4B9D-B25E-CA46610BAE81}" dt="2024-03-12T14:33:31.145" v="4" actId="478"/>
          <ac:spMkLst>
            <pc:docMk/>
            <pc:sldMasterMk cId="1798325641" sldId="2147483661"/>
            <ac:spMk id="7" creationId="{55B0E210-AD07-089A-AA76-BA3DECBE4683}"/>
          </ac:spMkLst>
        </pc:spChg>
        <pc:spChg chg="add del mod">
          <ac:chgData name="Israelsen-Hartley, Sara" userId="54ac7057-07eb-45b1-b789-b194d4a8b61d" providerId="ADAL" clId="{9E314781-535B-4B9D-B25E-CA46610BAE81}" dt="2024-03-12T14:33:29.842" v="3" actId="478"/>
          <ac:spMkLst>
            <pc:docMk/>
            <pc:sldMasterMk cId="1798325641" sldId="2147483661"/>
            <ac:spMk id="8" creationId="{EC42FDC0-346F-E048-FBA4-A34D78693576}"/>
          </ac:spMkLst>
        </pc:spChg>
        <pc:sldLayoutChg chg="addSp modSp">
          <pc:chgData name="Israelsen-Hartley, Sara" userId="54ac7057-07eb-45b1-b789-b194d4a8b61d" providerId="ADAL" clId="{9E314781-535B-4B9D-B25E-CA46610BAE81}" dt="2024-03-12T14:32:38.337" v="0"/>
          <pc:sldLayoutMkLst>
            <pc:docMk/>
            <pc:sldMasterMk cId="1798325641" sldId="2147483661"/>
            <pc:sldLayoutMk cId="2633355828" sldId="2147483692"/>
          </pc:sldLayoutMkLst>
          <pc:spChg chg="add mod">
            <ac:chgData name="Israelsen-Hartley, Sara" userId="54ac7057-07eb-45b1-b789-b194d4a8b61d" providerId="ADAL" clId="{9E314781-535B-4B9D-B25E-CA46610BAE81}" dt="2024-03-12T14:32:38.337" v="0"/>
            <ac:spMkLst>
              <pc:docMk/>
              <pc:sldMasterMk cId="1798325641" sldId="2147483661"/>
              <pc:sldLayoutMk cId="2633355828" sldId="2147483692"/>
              <ac:spMk id="2" creationId="{75C225D3-E625-831F-2380-4FECA8533010}"/>
            </ac:spMkLst>
          </pc:spChg>
          <pc:spChg chg="add mod">
            <ac:chgData name="Israelsen-Hartley, Sara" userId="54ac7057-07eb-45b1-b789-b194d4a8b61d" providerId="ADAL" clId="{9E314781-535B-4B9D-B25E-CA46610BAE81}" dt="2024-03-12T14:32:38.337" v="0"/>
            <ac:spMkLst>
              <pc:docMk/>
              <pc:sldMasterMk cId="1798325641" sldId="2147483661"/>
              <pc:sldLayoutMk cId="2633355828" sldId="2147483692"/>
              <ac:spMk id="4" creationId="{4E5F3804-DF43-6CFB-D17D-0C5E8F221BFE}"/>
            </ac:spMkLst>
          </pc:spChg>
        </pc:sldLayoutChg>
        <pc:sldLayoutChg chg="addSp modSp">
          <pc:chgData name="Israelsen-Hartley, Sara" userId="54ac7057-07eb-45b1-b789-b194d4a8b61d" providerId="ADAL" clId="{9E314781-535B-4B9D-B25E-CA46610BAE81}" dt="2024-03-12T14:32:43.404" v="1"/>
          <pc:sldLayoutMkLst>
            <pc:docMk/>
            <pc:sldMasterMk cId="1798325641" sldId="2147483661"/>
            <pc:sldLayoutMk cId="3298642986" sldId="2147483706"/>
          </pc:sldLayoutMkLst>
          <pc:spChg chg="add mod">
            <ac:chgData name="Israelsen-Hartley, Sara" userId="54ac7057-07eb-45b1-b789-b194d4a8b61d" providerId="ADAL" clId="{9E314781-535B-4B9D-B25E-CA46610BAE81}" dt="2024-03-12T14:32:43.404" v="1"/>
            <ac:spMkLst>
              <pc:docMk/>
              <pc:sldMasterMk cId="1798325641" sldId="2147483661"/>
              <pc:sldLayoutMk cId="3298642986" sldId="2147483706"/>
              <ac:spMk id="2" creationId="{311297BB-29C3-B377-026D-3E1EAB0AD441}"/>
            </ac:spMkLst>
          </pc:spChg>
          <pc:spChg chg="add mod">
            <ac:chgData name="Israelsen-Hartley, Sara" userId="54ac7057-07eb-45b1-b789-b194d4a8b61d" providerId="ADAL" clId="{9E314781-535B-4B9D-B25E-CA46610BAE81}" dt="2024-03-12T14:32:43.404" v="1"/>
            <ac:spMkLst>
              <pc:docMk/>
              <pc:sldMasterMk cId="1798325641" sldId="2147483661"/>
              <pc:sldLayoutMk cId="3298642986" sldId="2147483706"/>
              <ac:spMk id="4" creationId="{B7ADAE55-C084-F2CB-291E-A16A4F1FF68B}"/>
            </ac:spMkLst>
          </pc:spChg>
        </pc:sldLayoutChg>
      </pc:sldMasterChg>
    </pc:docChg>
  </pc:docChgLst>
  <pc:docChgLst>
    <pc:chgData name="Israelsen-Hartley, Sara" userId="S::sisraelsenhartley@hks.harvard.edu::54ac7057-07eb-45b1-b789-b194d4a8b61d" providerId="AD" clId="Web-{865D48D8-F5CD-6D51-744F-93FC25B8C7AC}"/>
    <pc:docChg chg="modSld">
      <pc:chgData name="Israelsen-Hartley, Sara" userId="S::sisraelsenhartley@hks.harvard.edu::54ac7057-07eb-45b1-b789-b194d4a8b61d" providerId="AD" clId="Web-{865D48D8-F5CD-6D51-744F-93FC25B8C7AC}" dt="2024-04-09T15:41:30.315" v="19"/>
      <pc:docMkLst>
        <pc:docMk/>
      </pc:docMkLst>
      <pc:sldChg chg="modSp">
        <pc:chgData name="Israelsen-Hartley, Sara" userId="S::sisraelsenhartley@hks.harvard.edu::54ac7057-07eb-45b1-b789-b194d4a8b61d" providerId="AD" clId="Web-{865D48D8-F5CD-6D51-744F-93FC25B8C7AC}" dt="2024-04-09T15:41:30.315" v="19"/>
        <pc:sldMkLst>
          <pc:docMk/>
          <pc:sldMk cId="2554916654" sldId="456"/>
        </pc:sldMkLst>
        <pc:graphicFrameChg chg="mod modGraphic">
          <ac:chgData name="Israelsen-Hartley, Sara" userId="S::sisraelsenhartley@hks.harvard.edu::54ac7057-07eb-45b1-b789-b194d4a8b61d" providerId="AD" clId="Web-{865D48D8-F5CD-6D51-744F-93FC25B8C7AC}" dt="2024-04-09T15:40:10.859" v="1"/>
          <ac:graphicFrameMkLst>
            <pc:docMk/>
            <pc:sldMk cId="2554916654" sldId="456"/>
            <ac:graphicFrameMk id="7" creationId="{04A139F5-4295-1536-5902-CB43919C83D4}"/>
          </ac:graphicFrameMkLst>
        </pc:graphicFrameChg>
        <pc:graphicFrameChg chg="mod modGraphic">
          <ac:chgData name="Israelsen-Hartley, Sara" userId="S::sisraelsenhartley@hks.harvard.edu::54ac7057-07eb-45b1-b789-b194d4a8b61d" providerId="AD" clId="Web-{865D48D8-F5CD-6D51-744F-93FC25B8C7AC}" dt="2024-04-09T15:41:30.315" v="19"/>
          <ac:graphicFrameMkLst>
            <pc:docMk/>
            <pc:sldMk cId="2554916654" sldId="456"/>
            <ac:graphicFrameMk id="11" creationId="{9AA8B8EC-4EA5-56E6-A238-63426DD2CA5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5C7E1-AF24-4FB9-A741-E94531E1B258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4CB-EE84-4B72-BA9B-154200D4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9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For each case, discuss potential next steps to identify and secure placement with kin and assign: 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Follow-up actions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Person responsible for each action item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Deadline for completion </a:t>
            </a:r>
            <a:endParaRPr lang="en-US" sz="1600">
              <a:solidFill>
                <a:prstClr val="black"/>
              </a:solidFill>
              <a:latin typeface="Aptos" panose="020B00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C7E4CB-EE84-4B72-BA9B-154200D42BE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741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4CB-EE84-4B72-BA9B-154200D42B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3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58E6C7-150D-468A-B803-6407E50342B5}"/>
              </a:ext>
            </a:extLst>
          </p:cNvPr>
          <p:cNvSpPr/>
          <p:nvPr userDrawn="1"/>
        </p:nvSpPr>
        <p:spPr>
          <a:xfrm>
            <a:off x="240821" y="6284401"/>
            <a:ext cx="11710358" cy="9051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3CCA5-AA54-4D20-AF73-627356845704}"/>
              </a:ext>
            </a:extLst>
          </p:cNvPr>
          <p:cNvSpPr/>
          <p:nvPr userDrawn="1"/>
        </p:nvSpPr>
        <p:spPr>
          <a:xfrm flipV="1">
            <a:off x="240821" y="6426679"/>
            <a:ext cx="11710358" cy="37093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267419"/>
            <a:ext cx="11069416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39115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267419"/>
            <a:ext cx="11057986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3335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5CBEA2-ACC0-47AE-936C-FBF0D7595B1B}"/>
              </a:ext>
            </a:extLst>
          </p:cNvPr>
          <p:cNvSpPr/>
          <p:nvPr userDrawn="1"/>
        </p:nvSpPr>
        <p:spPr>
          <a:xfrm>
            <a:off x="0" y="352309"/>
            <a:ext cx="393192" cy="395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36" y="267419"/>
            <a:ext cx="10972800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[Slide Title]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1297BB-29C3-B377-026D-3E1EAB0AD441}"/>
              </a:ext>
            </a:extLst>
          </p:cNvPr>
          <p:cNvSpPr/>
          <p:nvPr userDrawn="1"/>
        </p:nvSpPr>
        <p:spPr>
          <a:xfrm>
            <a:off x="240821" y="6284401"/>
            <a:ext cx="11710358" cy="9051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ADAE55-C084-F2CB-291E-A16A4F1FF68B}"/>
              </a:ext>
            </a:extLst>
          </p:cNvPr>
          <p:cNvSpPr/>
          <p:nvPr userDrawn="1"/>
        </p:nvSpPr>
        <p:spPr>
          <a:xfrm flipV="1">
            <a:off x="240821" y="6426679"/>
            <a:ext cx="11710358" cy="37093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4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58E6C7-150D-468A-B803-6407E50342B5}"/>
              </a:ext>
            </a:extLst>
          </p:cNvPr>
          <p:cNvSpPr/>
          <p:nvPr userDrawn="1"/>
        </p:nvSpPr>
        <p:spPr>
          <a:xfrm>
            <a:off x="240821" y="6284401"/>
            <a:ext cx="11710358" cy="9051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3CCA5-AA54-4D20-AF73-627356845704}"/>
              </a:ext>
            </a:extLst>
          </p:cNvPr>
          <p:cNvSpPr/>
          <p:nvPr userDrawn="1"/>
        </p:nvSpPr>
        <p:spPr>
          <a:xfrm flipV="1">
            <a:off x="240821" y="6426679"/>
            <a:ext cx="11710358" cy="37093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5CBEA2-ACC0-47AE-936C-FBF0D7595B1B}"/>
              </a:ext>
            </a:extLst>
          </p:cNvPr>
          <p:cNvSpPr/>
          <p:nvPr userDrawn="1"/>
        </p:nvSpPr>
        <p:spPr>
          <a:xfrm>
            <a:off x="0" y="352309"/>
            <a:ext cx="393192" cy="395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36" y="267419"/>
            <a:ext cx="10972800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3839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full p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D468-0D94-4E76-B7B6-86C200FBCF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28600"/>
            <a:ext cx="10972800" cy="114300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[Section divider]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B1339CF-CBC3-4DED-A662-C760AB52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9BA150B5-8DFC-458F-AD8B-0D6E73DD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96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50B5-8DFC-458F-AD8B-0D6E73DD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2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2" r:id="rId2"/>
    <p:sldLayoutId id="2147483706" r:id="rId3"/>
    <p:sldLayoutId id="2147483707" r:id="rId4"/>
    <p:sldLayoutId id="2147483673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98C5F2C-4887-053D-1E26-553FDA37214D}"/>
              </a:ext>
            </a:extLst>
          </p:cNvPr>
          <p:cNvSpPr/>
          <p:nvPr/>
        </p:nvSpPr>
        <p:spPr>
          <a:xfrm>
            <a:off x="719328" y="780288"/>
            <a:ext cx="10753344" cy="5303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D3DA0E-7586-B415-BC11-580C010086F1}"/>
              </a:ext>
            </a:extLst>
          </p:cNvPr>
          <p:cNvSpPr txBox="1">
            <a:spLocks/>
          </p:cNvSpPr>
          <p:nvPr/>
        </p:nvSpPr>
        <p:spPr>
          <a:xfrm>
            <a:off x="1168400" y="1009650"/>
            <a:ext cx="9906000" cy="35417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700" dirty="0">
                <a:cs typeface="Arial" panose="020B0604020202020204" pitchFamily="34" charset="0"/>
              </a:rPr>
              <a:t>Non-Kin Placement Case Reviews</a:t>
            </a:r>
            <a:br>
              <a:rPr lang="en-US" sz="4800" dirty="0">
                <a:cs typeface="Arial" panose="020B0604020202020204" pitchFamily="34" charset="0"/>
              </a:rPr>
            </a:br>
            <a:br>
              <a:rPr lang="en-US" sz="4000" dirty="0">
                <a:cs typeface="Arial" panose="020B0604020202020204" pitchFamily="34" charset="0"/>
              </a:rPr>
            </a:br>
            <a:r>
              <a:rPr lang="en-US" sz="3600" dirty="0">
                <a:highlight>
                  <a:srgbClr val="FFFF00"/>
                </a:highlight>
                <a:cs typeface="Arial" panose="020B0604020202020204" pitchFamily="34" charset="0"/>
              </a:rPr>
              <a:t>[DATE]</a:t>
            </a:r>
            <a:endParaRPr lang="en-US" sz="4800" dirty="0"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4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724AE4-D6BF-4186-AAA2-5ED0E526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990531-DCE1-411A-9C5C-CD1E9883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Our goal: Review cases to enable as many children as possible to live with kin while in out-of-home care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AF26A0-5091-4D8E-AD2E-14AE8365CE7C}"/>
              </a:ext>
            </a:extLst>
          </p:cNvPr>
          <p:cNvSpPr/>
          <p:nvPr/>
        </p:nvSpPr>
        <p:spPr>
          <a:xfrm>
            <a:off x="599536" y="1416840"/>
            <a:ext cx="4333493" cy="4626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137160" rIns="137160" bIns="137160" rtlCol="0" anchor="t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Why are we focused on </a:t>
            </a:r>
          </a:p>
          <a:p>
            <a:pPr algn="ctr">
              <a:spcAft>
                <a:spcPts val="1000"/>
              </a:spcAft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kinship care? </a:t>
            </a:r>
          </a:p>
          <a:p>
            <a:pPr lvl="0">
              <a:spcAft>
                <a:spcPts val="1000"/>
              </a:spcAft>
            </a:pP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Children placed with kin may: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rial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+mj-lt"/>
              </a:rPr>
              <a:t>Maintain stronger connections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to family, community, and culture</a:t>
            </a:r>
            <a:endParaRPr lang="en-US" dirty="0">
              <a:solidFill>
                <a:prstClr val="black"/>
              </a:solidFill>
              <a:latin typeface="+mj-lt"/>
              <a:cs typeface="Arial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+mj-lt"/>
              </a:rPr>
              <a:t>Experience </a:t>
            </a:r>
            <a:r>
              <a:rPr lang="en-US" b="1" dirty="0">
                <a:solidFill>
                  <a:prstClr val="black"/>
                </a:solidFill>
                <a:latin typeface="+mj-lt"/>
              </a:rPr>
              <a:t>less trauma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+mj-lt"/>
                <a:cs typeface="Arial"/>
              </a:rPr>
              <a:t>Have </a:t>
            </a:r>
            <a:r>
              <a:rPr lang="en-US" b="1" dirty="0">
                <a:solidFill>
                  <a:prstClr val="black"/>
                </a:solidFill>
                <a:latin typeface="+mj-lt"/>
                <a:cs typeface="Arial"/>
              </a:rPr>
              <a:t>better behavioral and mental health outcomes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+mj-lt"/>
              </a:rPr>
              <a:t>Experience </a:t>
            </a:r>
            <a:r>
              <a:rPr lang="en-US" b="1" dirty="0">
                <a:solidFill>
                  <a:prstClr val="black"/>
                </a:solidFill>
                <a:latin typeface="+mj-lt"/>
              </a:rPr>
              <a:t>better placement stability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and fewer placement changes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+mj-lt"/>
                <a:cs typeface="Arial"/>
              </a:rPr>
              <a:t>Be </a:t>
            </a:r>
            <a:r>
              <a:rPr lang="en-US" b="1" dirty="0">
                <a:solidFill>
                  <a:prstClr val="black"/>
                </a:solidFill>
                <a:latin typeface="+mj-lt"/>
                <a:cs typeface="Arial"/>
              </a:rPr>
              <a:t>less likely to reenter care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29671073-42EB-40E8-8454-A3AECBF0FFE8}"/>
              </a:ext>
            </a:extLst>
          </p:cNvPr>
          <p:cNvSpPr txBox="1">
            <a:spLocks/>
          </p:cNvSpPr>
          <p:nvPr/>
        </p:nvSpPr>
        <p:spPr>
          <a:xfrm>
            <a:off x="5202394" y="3286126"/>
            <a:ext cx="6622987" cy="27574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txBody>
          <a:bodyPr vert="horz" lIns="137160" tIns="137160" rIns="137160" bIns="13716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>
                <a:latin typeface="+mj-lt"/>
              </a:rPr>
              <a:t>Case review goals: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7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Highlight effective search practices used by staff, even in cases where children were not initially placed with kin</a:t>
            </a:r>
            <a:endParaRPr lang="en-US" sz="170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17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Identify challenges encountered in each case, discuss strategies for continuing to pursue kin placement,</a:t>
            </a:r>
            <a:r>
              <a:rPr lang="en-US" sz="17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and</a:t>
            </a:r>
            <a:r>
              <a:rPr lang="en-US" sz="17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assign next steps</a:t>
            </a:r>
          </a:p>
          <a:p>
            <a:pPr marR="0" lvl="0"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1700">
                <a:solidFill>
                  <a:srgbClr val="000000"/>
                </a:solidFill>
                <a:latin typeface="+mj-lt"/>
                <a:ea typeface="Calibri"/>
              </a:rPr>
              <a:t>Follow up on cases with existing leads and support ongoing search activities to enable children to live with kin in the future</a:t>
            </a:r>
            <a:endParaRPr lang="en-US" sz="1700" b="1">
              <a:latin typeface="+mj-lt"/>
              <a:ea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98F5E-FFC5-4067-9D0C-34DF506916E2}"/>
              </a:ext>
            </a:extLst>
          </p:cNvPr>
          <p:cNvSpPr/>
          <p:nvPr/>
        </p:nvSpPr>
        <p:spPr>
          <a:xfrm>
            <a:off x="5190205" y="1416840"/>
            <a:ext cx="6622986" cy="16549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137160" rIns="137160" bIns="137160" rtlCol="0" anchor="t"/>
          <a:lstStyle/>
          <a:p>
            <a:pPr algn="ctr"/>
            <a:r>
              <a:rPr lang="en-US" sz="2000" b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[Previous Month]</a:t>
            </a:r>
            <a:r>
              <a:rPr lang="en-US" sz="2000" b="1">
                <a:solidFill>
                  <a:schemeClr val="tx1"/>
                </a:solidFill>
                <a:latin typeface="+mj-lt"/>
              </a:rPr>
              <a:t>’s Placements:</a:t>
            </a:r>
          </a:p>
          <a:p>
            <a:pPr algn="ctr"/>
            <a:endParaRPr lang="en-US" sz="1200" b="1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[#]</a:t>
            </a:r>
            <a:r>
              <a:rPr lang="en-US" sz="2000">
                <a:solidFill>
                  <a:schemeClr val="tx1"/>
                </a:solidFill>
                <a:latin typeface="+mj-lt"/>
              </a:rPr>
              <a:t> removals and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[#]</a:t>
            </a:r>
            <a:r>
              <a:rPr lang="en-US" sz="2000">
                <a:solidFill>
                  <a:schemeClr val="tx1"/>
                </a:solidFill>
                <a:latin typeface="+mj-lt"/>
              </a:rPr>
              <a:t> children placed with kin</a:t>
            </a:r>
          </a:p>
          <a:p>
            <a:pPr algn="ctr"/>
            <a:endParaRPr lang="en-US" sz="1200" b="1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000" b="1" i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[#]</a:t>
            </a:r>
            <a:r>
              <a:rPr lang="en-US" sz="2000" b="1" i="1">
                <a:solidFill>
                  <a:schemeClr val="tx1"/>
                </a:solidFill>
                <a:latin typeface="+mj-lt"/>
              </a:rPr>
              <a:t>% of children placed with kin in </a:t>
            </a:r>
            <a:r>
              <a:rPr lang="en-US" sz="2000" b="1" i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[previous month] </a:t>
            </a:r>
            <a:endParaRPr lang="en-US" b="1" i="1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FF146A-6849-70F8-B9DB-0786EE994598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035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1E8EA1-0C4E-4B38-9654-71375F15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ptos" panose="020B0004020202020204" pitchFamily="34" charset="0"/>
              </a:rPr>
              <a:t>   </a:t>
            </a:r>
            <a:fld id="{9BA150B5-8DFC-458F-AD8B-0D6E73DD8F1E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ptos" panose="020B00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ptos" panose="020B00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1965D5-A3FA-4AA3-8495-799BAA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Children </a:t>
            </a:r>
            <a:r>
              <a:rPr lang="en-US" sz="3000" u="sng"/>
              <a:t>not placed with kin</a:t>
            </a:r>
            <a:r>
              <a:rPr lang="en-US" sz="3000"/>
              <a:t> during </a:t>
            </a:r>
            <a:r>
              <a:rPr lang="en-US" sz="3000">
                <a:highlight>
                  <a:srgbClr val="FFFF00"/>
                </a:highlight>
              </a:rPr>
              <a:t>[previous month]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1093BC-BF9D-4BEB-B1A4-9BABBA3B7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741276"/>
              </p:ext>
            </p:extLst>
          </p:nvPr>
        </p:nvGraphicFramePr>
        <p:xfrm>
          <a:off x="199293" y="923589"/>
          <a:ext cx="11769968" cy="343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700">
                  <a:extLst>
                    <a:ext uri="{9D8B030D-6E8A-4147-A177-3AD203B41FA5}">
                      <a16:colId xmlns:a16="http://schemas.microsoft.com/office/drawing/2014/main" val="1588210738"/>
                    </a:ext>
                  </a:extLst>
                </a:gridCol>
                <a:gridCol w="1035956">
                  <a:extLst>
                    <a:ext uri="{9D8B030D-6E8A-4147-A177-3AD203B41FA5}">
                      <a16:colId xmlns:a16="http://schemas.microsoft.com/office/drawing/2014/main" val="2115666148"/>
                    </a:ext>
                  </a:extLst>
                </a:gridCol>
                <a:gridCol w="671657">
                  <a:extLst>
                    <a:ext uri="{9D8B030D-6E8A-4147-A177-3AD203B41FA5}">
                      <a16:colId xmlns:a16="http://schemas.microsoft.com/office/drawing/2014/main" val="2996177448"/>
                    </a:ext>
                  </a:extLst>
                </a:gridCol>
                <a:gridCol w="791182">
                  <a:extLst>
                    <a:ext uri="{9D8B030D-6E8A-4147-A177-3AD203B41FA5}">
                      <a16:colId xmlns:a16="http://schemas.microsoft.com/office/drawing/2014/main" val="2925142258"/>
                    </a:ext>
                  </a:extLst>
                </a:gridCol>
                <a:gridCol w="720854">
                  <a:extLst>
                    <a:ext uri="{9D8B030D-6E8A-4147-A177-3AD203B41FA5}">
                      <a16:colId xmlns:a16="http://schemas.microsoft.com/office/drawing/2014/main" val="2252234782"/>
                    </a:ext>
                  </a:extLst>
                </a:gridCol>
                <a:gridCol w="1040967">
                  <a:extLst>
                    <a:ext uri="{9D8B030D-6E8A-4147-A177-3AD203B41FA5}">
                      <a16:colId xmlns:a16="http://schemas.microsoft.com/office/drawing/2014/main" val="3581814454"/>
                    </a:ext>
                  </a:extLst>
                </a:gridCol>
                <a:gridCol w="1400992">
                  <a:extLst>
                    <a:ext uri="{9D8B030D-6E8A-4147-A177-3AD203B41FA5}">
                      <a16:colId xmlns:a16="http://schemas.microsoft.com/office/drawing/2014/main" val="4086243013"/>
                    </a:ext>
                  </a:extLst>
                </a:gridCol>
                <a:gridCol w="1641788">
                  <a:extLst>
                    <a:ext uri="{9D8B030D-6E8A-4147-A177-3AD203B41FA5}">
                      <a16:colId xmlns:a16="http://schemas.microsoft.com/office/drawing/2014/main" val="145068806"/>
                    </a:ext>
                  </a:extLst>
                </a:gridCol>
                <a:gridCol w="1685569">
                  <a:extLst>
                    <a:ext uri="{9D8B030D-6E8A-4147-A177-3AD203B41FA5}">
                      <a16:colId xmlns:a16="http://schemas.microsoft.com/office/drawing/2014/main" val="2771469541"/>
                    </a:ext>
                  </a:extLst>
                </a:gridCol>
                <a:gridCol w="1306303">
                  <a:extLst>
                    <a:ext uri="{9D8B030D-6E8A-4147-A177-3AD203B41FA5}">
                      <a16:colId xmlns:a16="http://schemas.microsoft.com/office/drawing/2014/main" val="2642719523"/>
                    </a:ext>
                  </a:extLst>
                </a:gridCol>
              </a:tblGrid>
              <a:tr h="552986"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Child name(s)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Case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Sex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FTM?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Genogram?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Placement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CPS Supervisor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Date for follow-up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271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Ex. Jane Smith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123456789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Bl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Foster home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Greg Williams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9/15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160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18352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 b="1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2531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178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15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4598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15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6286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endParaRPr lang="en-US" sz="15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29718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2F8B67D-16AA-44BD-8EDD-59B451CF2318}"/>
              </a:ext>
            </a:extLst>
          </p:cNvPr>
          <p:cNvSpPr/>
          <p:nvPr/>
        </p:nvSpPr>
        <p:spPr>
          <a:xfrm>
            <a:off x="281354" y="4435917"/>
            <a:ext cx="11687907" cy="1894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rtl="0" fontAlgn="base">
              <a:spcBef>
                <a:spcPts val="0"/>
              </a:spcBef>
              <a:spcAft>
                <a:spcPts val="200"/>
              </a:spcAft>
            </a:pPr>
            <a:r>
              <a:rPr lang="en-US" sz="1700" b="1" u="sng" dirty="0">
                <a:solidFill>
                  <a:srgbClr val="000000"/>
                </a:solidFill>
                <a:latin typeface="+mj-lt"/>
              </a:rPr>
              <a:t>Questions to consider:</a:t>
            </a:r>
            <a:endParaRPr lang="en-US" sz="1700" b="1" i="0" u="sng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  <a:latin typeface="+mj-lt"/>
              </a:rPr>
              <a:t>Kin search practices: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+mj-lt"/>
              </a:rPr>
              <a:t>What did the team do well to proactively</a:t>
            </a:r>
            <a:r>
              <a:rPr lang="en-US" sz="1700" b="0" i="1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+mj-lt"/>
              </a:rPr>
              <a:t>identify potential kin placements? 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  <a:latin typeface="+mj-lt"/>
              </a:rPr>
              <a:t>Placement options: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+mj-lt"/>
              </a:rPr>
              <a:t>Were there any potential relative caregivers identified who were not able to take placement? What prevented placement? Is there </a:t>
            </a:r>
            <a:r>
              <a:rPr lang="en-US" sz="1700" b="0" i="0" strike="noStrike" dirty="0">
                <a:solidFill>
                  <a:srgbClr val="000000"/>
                </a:solidFill>
                <a:effectLst/>
                <a:latin typeface="+mj-lt"/>
              </a:rPr>
              <a:t>anything that the team can do now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+mj-lt"/>
              </a:rPr>
              <a:t>to overcome these barriers?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700" b="1" i="0" u="none" strike="noStrike" dirty="0">
                <a:solidFill>
                  <a:srgbClr val="000000"/>
                </a:solidFill>
                <a:effectLst/>
                <a:latin typeface="+mj-lt"/>
              </a:rPr>
              <a:t>Supporting ongoing search: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+mj-lt"/>
              </a:rPr>
              <a:t> What actions has the team taken to support subsequent search in this case? Are there any ongoing leads for possible kin placement? What is being done to continue pursuing these?</a:t>
            </a:r>
            <a:endParaRPr lang="en-US" sz="17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3B12A5-1CE8-E6C5-07FA-4C45C3B53A3E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384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C3354D-CE18-426F-9ED5-9785BC4F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9168EA-8D30-4FC6-B803-E57F1426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Updates on previously discussed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FA8225-1BBA-4DA2-B126-F96A45A6F2FF}"/>
              </a:ext>
            </a:extLst>
          </p:cNvPr>
          <p:cNvSpPr/>
          <p:nvPr/>
        </p:nvSpPr>
        <p:spPr>
          <a:xfrm>
            <a:off x="219635" y="4202708"/>
            <a:ext cx="11687906" cy="1869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fontAlgn="base">
              <a:spcBef>
                <a:spcPts val="0"/>
              </a:spcBef>
              <a:spcAft>
                <a:spcPts val="200"/>
              </a:spcAft>
            </a:pPr>
            <a:r>
              <a:rPr lang="en-US" sz="1700" b="1" u="sng" dirty="0">
                <a:solidFill>
                  <a:srgbClr val="000000"/>
                </a:solidFill>
                <a:latin typeface="+mj-lt"/>
              </a:rPr>
              <a:t>Questions to consider: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+mj-lt"/>
              </a:rPr>
              <a:t>Actions taken since last meeting:</a:t>
            </a:r>
            <a:r>
              <a:rPr lang="en-US" sz="1700" dirty="0">
                <a:solidFill>
                  <a:srgbClr val="000000"/>
                </a:solidFill>
                <a:latin typeface="+mj-lt"/>
              </a:rPr>
              <a:t> What has the team done to pursue any previously identified options for placement? What other follow-up actions has the team completed since we last checked in on this case?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+mj-lt"/>
              </a:rPr>
              <a:t>Subsequent search: </a:t>
            </a:r>
            <a:r>
              <a:rPr lang="en-US" sz="1700" dirty="0">
                <a:solidFill>
                  <a:srgbClr val="000000"/>
                </a:solidFill>
                <a:latin typeface="+mj-lt"/>
              </a:rPr>
              <a:t>What subsequent search activities has the team undertaken? Have any additional kin placement options been identified?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+mj-lt"/>
              </a:rPr>
              <a:t>Next follow-up actions: </a:t>
            </a:r>
            <a:r>
              <a:rPr lang="en-US" sz="1700" dirty="0">
                <a:solidFill>
                  <a:srgbClr val="000000"/>
                </a:solidFill>
                <a:latin typeface="+mj-lt"/>
              </a:rPr>
              <a:t>What next steps should the team take to pursue placement with kin? When should we follow up on this case? </a:t>
            </a:r>
            <a:endParaRPr lang="en-US" sz="1700" b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6ED86-B9E5-4645-A69F-435D9BD2A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00680"/>
              </p:ext>
            </p:extLst>
          </p:nvPr>
        </p:nvGraphicFramePr>
        <p:xfrm>
          <a:off x="219635" y="908155"/>
          <a:ext cx="11687907" cy="319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988">
                  <a:extLst>
                    <a:ext uri="{9D8B030D-6E8A-4147-A177-3AD203B41FA5}">
                      <a16:colId xmlns:a16="http://schemas.microsoft.com/office/drawing/2014/main" val="1588210738"/>
                    </a:ext>
                  </a:extLst>
                </a:gridCol>
                <a:gridCol w="961756">
                  <a:extLst>
                    <a:ext uri="{9D8B030D-6E8A-4147-A177-3AD203B41FA5}">
                      <a16:colId xmlns:a16="http://schemas.microsoft.com/office/drawing/2014/main" val="2115666148"/>
                    </a:ext>
                  </a:extLst>
                </a:gridCol>
                <a:gridCol w="739444">
                  <a:extLst>
                    <a:ext uri="{9D8B030D-6E8A-4147-A177-3AD203B41FA5}">
                      <a16:colId xmlns:a16="http://schemas.microsoft.com/office/drawing/2014/main" val="2996177448"/>
                    </a:ext>
                  </a:extLst>
                </a:gridCol>
                <a:gridCol w="661452">
                  <a:extLst>
                    <a:ext uri="{9D8B030D-6E8A-4147-A177-3AD203B41FA5}">
                      <a16:colId xmlns:a16="http://schemas.microsoft.com/office/drawing/2014/main" val="2925142258"/>
                    </a:ext>
                  </a:extLst>
                </a:gridCol>
                <a:gridCol w="616944">
                  <a:extLst>
                    <a:ext uri="{9D8B030D-6E8A-4147-A177-3AD203B41FA5}">
                      <a16:colId xmlns:a16="http://schemas.microsoft.com/office/drawing/2014/main" val="2252234782"/>
                    </a:ext>
                  </a:extLst>
                </a:gridCol>
                <a:gridCol w="1340163">
                  <a:extLst>
                    <a:ext uri="{9D8B030D-6E8A-4147-A177-3AD203B41FA5}">
                      <a16:colId xmlns:a16="http://schemas.microsoft.com/office/drawing/2014/main" val="145068806"/>
                    </a:ext>
                  </a:extLst>
                </a:gridCol>
                <a:gridCol w="1398567">
                  <a:extLst>
                    <a:ext uri="{9D8B030D-6E8A-4147-A177-3AD203B41FA5}">
                      <a16:colId xmlns:a16="http://schemas.microsoft.com/office/drawing/2014/main" val="2771469541"/>
                    </a:ext>
                  </a:extLst>
                </a:gridCol>
                <a:gridCol w="3053338">
                  <a:extLst>
                    <a:ext uri="{9D8B030D-6E8A-4147-A177-3AD203B41FA5}">
                      <a16:colId xmlns:a16="http://schemas.microsoft.com/office/drawing/2014/main" val="1266775458"/>
                    </a:ext>
                  </a:extLst>
                </a:gridCol>
                <a:gridCol w="1400255">
                  <a:extLst>
                    <a:ext uri="{9D8B030D-6E8A-4147-A177-3AD203B41FA5}">
                      <a16:colId xmlns:a16="http://schemas.microsoft.com/office/drawing/2014/main" val="2642719523"/>
                    </a:ext>
                  </a:extLst>
                </a:gridCol>
              </a:tblGrid>
              <a:tr h="586716"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Child name(s)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Case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Sex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Placement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Managed by/ supervisor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Previous follow-up 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+mj-lt"/>
                        </a:rPr>
                        <a:t>Date for next follow-up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2715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Ex. Jane Smith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1" u="none" strike="noStrike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123456789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Bl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Foster home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Amanda Miller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Contact aunt M., day care subsidy enrollment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10/15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7160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18352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500" b="1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2531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1786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78322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5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8957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32FD8DA-F6BA-1C90-E603-D4473BDE14CB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02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D0084F-23F8-4E85-9E56-8B4DD8F7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/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374364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154A6F-D49B-D342-AA85-F36ADE20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latin typeface="Aptos" panose="020B0004020202020204" pitchFamily="34" charset="0"/>
              </a:rPr>
              <a:t>   </a:t>
            </a:r>
            <a:fld id="{9BA150B5-8DFC-458F-AD8B-0D6E73DD8F1E}" type="slidenum">
              <a:rPr lang="en-US" smtClean="0">
                <a:latin typeface="Aptos" panose="020B0004020202020204" pitchFamily="34" charset="0"/>
              </a:rPr>
              <a:pPr/>
              <a:t>6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B9F2EE-1273-F542-B0A9-1687F038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Key strategies for identifying &amp; placing children with kin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003D64-283D-6246-B432-0F415EF77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65418"/>
              </p:ext>
            </p:extLst>
          </p:nvPr>
        </p:nvGraphicFramePr>
        <p:xfrm>
          <a:off x="609600" y="880435"/>
          <a:ext cx="5539230" cy="285247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3923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387431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Overall</a:t>
                      </a:r>
                      <a:endParaRPr lang="en-US" sz="22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245623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u="none" dirty="0">
                          <a:latin typeface="+mj-lt"/>
                        </a:rPr>
                        <a:t>Solicit information about potential placements from parents as early as possible during the investigation</a:t>
                      </a:r>
                      <a:endParaRPr lang="en-US" sz="1500" b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+mj-lt"/>
                        </a:rPr>
                        <a:t>Ask about fictive kin as well as relatives for placement options – fictive kin placements are just as stable as relative placements overall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latin typeface="+mj-lt"/>
                        </a:rPr>
                        <a:t>Seek approval for placements with kin who have criminal or central registry history when appropriate </a:t>
                      </a:r>
                      <a:endParaRPr lang="en-US" sz="1500" b="0" u="sng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Actively pursue multiple placement options simultaneously in case first option falls through</a:t>
                      </a:r>
                      <a:endParaRPr lang="en-US" sz="1500" b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197219-C330-498A-AC21-B103AE77A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30911"/>
              </p:ext>
            </p:extLst>
          </p:nvPr>
        </p:nvGraphicFramePr>
        <p:xfrm>
          <a:off x="6400800" y="2360935"/>
          <a:ext cx="5287263" cy="374060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287263">
                  <a:extLst>
                    <a:ext uri="{9D8B030D-6E8A-4147-A177-3AD203B41FA5}">
                      <a16:colId xmlns:a16="http://schemas.microsoft.com/office/drawing/2014/main" val="2573236788"/>
                    </a:ext>
                  </a:extLst>
                </a:gridCol>
              </a:tblGrid>
              <a:tr h="441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j-lt"/>
                        </a:rPr>
                        <a:t>Engaging parents &amp; kin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65573"/>
                  </a:ext>
                </a:extLst>
              </a:tr>
              <a:tr h="329955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u="none" dirty="0">
                          <a:latin typeface="+mj-lt"/>
                        </a:rPr>
                        <a:t>Have different staff members reach out to contacts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Speak with contacts multiple times to get as much information as possible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Communicate urgency of the situation and importance of kin placements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Hold FTMs prior to removal to empower family to weigh in on potential kin placement options</a:t>
                      </a:r>
                      <a:endParaRPr lang="en-US" sz="1500" b="0" dirty="0">
                        <a:latin typeface="+mj-lt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Ask youth where they want to live (as age appropriate)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latin typeface="+mj-lt"/>
                        </a:rPr>
                        <a:t>Inform relatives of supports that are available to them (e.g., child care, kin navigator programs, etc.) 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Proactively connect relatives to supports that enable them to take placement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615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911F9-74BD-4D95-B6DD-EA5BEEA7E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297854"/>
              </p:ext>
            </p:extLst>
          </p:nvPr>
        </p:nvGraphicFramePr>
        <p:xfrm>
          <a:off x="6400801" y="880432"/>
          <a:ext cx="5287262" cy="133235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287262">
                  <a:extLst>
                    <a:ext uri="{9D8B030D-6E8A-4147-A177-3AD203B41FA5}">
                      <a16:colId xmlns:a16="http://schemas.microsoft.com/office/drawing/2014/main" val="336547232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Leveraging information tools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93749"/>
                  </a:ext>
                </a:extLst>
              </a:tr>
              <a:tr h="87515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Research prior history and kin contacts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latin typeface="+mj-lt"/>
                        </a:rPr>
                        <a:t>Use search engines and social media to identify relatives, especially paternal family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8817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942D7DA-2C18-416E-A88C-5675D8F2C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54833"/>
              </p:ext>
            </p:extLst>
          </p:nvPr>
        </p:nvGraphicFramePr>
        <p:xfrm>
          <a:off x="609600" y="3958152"/>
          <a:ext cx="5539231" cy="214339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39231">
                  <a:extLst>
                    <a:ext uri="{9D8B030D-6E8A-4147-A177-3AD203B41FA5}">
                      <a16:colId xmlns:a16="http://schemas.microsoft.com/office/drawing/2014/main" val="20967644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j-lt"/>
                        </a:rPr>
                        <a:t>Supporting subsequent 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21191"/>
                  </a:ext>
                </a:extLst>
              </a:tr>
              <a:tr h="168619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Thoroughly document search process (e.g., genograms) to facilitate continued relative search in foster care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Regularly review non-kin placements to identify next steps for follow-up (every 3 months)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+mj-lt"/>
                        </a:rPr>
                        <a:t>Follow up with case management staff to ensure search continues and staff pursue outstanding leads for placement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6517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EB542C3-B0D2-A6FD-842F-79E8334D60BD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536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CD86F-0443-4844-A0C3-10458A6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CE72F-BA0A-4D86-B06E-21AC74F0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Discussion questions | </a:t>
            </a:r>
            <a:r>
              <a:rPr lang="en-US" sz="3000" b="0" i="1"/>
              <a:t>Recent non-kin placements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498B908-C043-3C7A-A597-FA424B451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14369"/>
              </p:ext>
            </p:extLst>
          </p:nvPr>
        </p:nvGraphicFramePr>
        <p:xfrm>
          <a:off x="538504" y="1017423"/>
          <a:ext cx="3657600" cy="509381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62738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2000" b="1" u="none">
                          <a:latin typeface="+mj-lt"/>
                        </a:rPr>
                        <a:t>Kin search practices</a:t>
                      </a:r>
                      <a:endParaRPr lang="en-US" sz="2000" u="none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631079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What do you think the team did well in this case to proactively identify potential kin placement options? 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Did the team pursue all potential avenues for search? E.g., potential search tactics include: 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Build understanding of family / support network early in the case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Use SACWIS to identify potential relatives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Explore fictive kin options (esp. for teens)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Multiple outreach attempts 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Have different individuals do outreach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1A5E6B-4475-43DF-CDEF-BFF7BCAFA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25233"/>
              </p:ext>
            </p:extLst>
          </p:nvPr>
        </p:nvGraphicFramePr>
        <p:xfrm>
          <a:off x="4384052" y="1017422"/>
          <a:ext cx="3657600" cy="509381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73599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200" b="1" u="none">
                          <a:latin typeface="+mj-lt"/>
                        </a:rPr>
                        <a:t>Placement options</a:t>
                      </a:r>
                      <a:endParaRPr lang="en-US" sz="2200" u="none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620217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Were there any potential relative caregivers identified who were not able to take placement? What prevented placement? 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Is there anything that the team can do now to overcome barriers to placement?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If finances or housing were a concern, did the team inform the caregiver of available supports? 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If a past criminal record or central registry history was a barrier, did the team consider completing a placement exception?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endParaRPr lang="en-US" sz="1600"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9F54F7-EDF3-3FB9-168D-5E0CDABE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9026"/>
              </p:ext>
            </p:extLst>
          </p:nvPr>
        </p:nvGraphicFramePr>
        <p:xfrm>
          <a:off x="8229600" y="1017422"/>
          <a:ext cx="3657600" cy="509381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70440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000" b="1" u="none">
                          <a:latin typeface="+mj-lt"/>
                        </a:rPr>
                        <a:t>Supporting ongoing search </a:t>
                      </a:r>
                      <a:endParaRPr lang="en-US" sz="2000" u="none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623376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What actions has the team taken to support subsequent search in this case?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Was a genogram completed?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Did CPS share information about possible leads with the case management team?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50">
                          <a:latin typeface="+mj-lt"/>
                        </a:rPr>
                        <a:t>Are there any ongoing leads for possible kin placement? What is being done to continue pursuing these?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If a potential relative has been identified, has the team been in contact with them?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50">
                          <a:latin typeface="+mj-lt"/>
                        </a:rPr>
                        <a:t>If the team has had trouble getting in touch, what other tactics have they used? 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72B537F-6B85-486F-F207-6B4ADBF3CA27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164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CD86F-0443-4844-A0C3-10458A6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CE72F-BA0A-4D86-B06E-21AC74F0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Discussion questions | </a:t>
            </a:r>
            <a:r>
              <a:rPr lang="en-US" sz="3000" b="0" i="1"/>
              <a:t>Follow-up from previous cases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6D9E679-3E42-42A5-B3C2-B86BEC2FD059}"/>
              </a:ext>
            </a:extLst>
          </p:cNvPr>
          <p:cNvSpPr txBox="1">
            <a:spLocks/>
          </p:cNvSpPr>
          <p:nvPr/>
        </p:nvSpPr>
        <p:spPr>
          <a:xfrm>
            <a:off x="8136294" y="1401762"/>
            <a:ext cx="4055705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6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A139F5-4295-1536-5902-CB43919C8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28319"/>
              </p:ext>
            </p:extLst>
          </p:nvPr>
        </p:nvGraphicFramePr>
        <p:xfrm>
          <a:off x="642060" y="1115579"/>
          <a:ext cx="5257800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2200" b="1" u="none" dirty="0">
                          <a:latin typeface="+mj-lt"/>
                        </a:rPr>
                        <a:t>Actions taken since last meeting</a:t>
                      </a:r>
                      <a:endParaRPr lang="en-US" sz="2200" u="none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What has the team done to pursue any previously identified options for placement?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If there were outstanding leads, have they been contacted? If the team hasn’t been able to get in touch, what other tactics have they used?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If any possible placement options had barriers to placement (financial, criminal convictions / central registry history), has the team taken steps to attempt to address them? 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Has the team reengaged parents or other relatives to ask about potential options? 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Have any additional kin placement options been identified?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50" dirty="0">
                          <a:latin typeface="+mj-lt"/>
                        </a:rPr>
                        <a:t>What other follow-up actions has the team completed since we last checked in on this case?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A8B8EC-4EA5-56E6-A238-63426DD2C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01058"/>
              </p:ext>
            </p:extLst>
          </p:nvPr>
        </p:nvGraphicFramePr>
        <p:xfrm>
          <a:off x="6314536" y="1115579"/>
          <a:ext cx="5257800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2200" b="1" u="none" dirty="0">
                          <a:latin typeface="+mj-lt"/>
                        </a:rPr>
                        <a:t>Next follow-up actions</a:t>
                      </a:r>
                      <a:endParaRPr lang="en-US" sz="2200" u="none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What next steps should the team take to pursue placement with kin?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Who is responsible for completing these steps?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When should we follow up on this case? 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For cases with </a:t>
                      </a:r>
                      <a:r>
                        <a:rPr lang="en-US" sz="1650" u="sng" dirty="0">
                          <a:latin typeface="+mj-lt"/>
                        </a:rPr>
                        <a:t>immediate follow-up actions</a:t>
                      </a:r>
                      <a:r>
                        <a:rPr lang="en-US" sz="1650" dirty="0">
                          <a:latin typeface="+mj-lt"/>
                        </a:rPr>
                        <a:t> (e.g., a home study is planned): in 1-2 weeks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For cases where </a:t>
                      </a:r>
                      <a:r>
                        <a:rPr lang="en-US" sz="1650" u="sng" dirty="0">
                          <a:latin typeface="+mj-lt"/>
                        </a:rPr>
                        <a:t>actions should be taken soon </a:t>
                      </a:r>
                      <a:r>
                        <a:rPr lang="en-US" sz="1650" dirty="0">
                          <a:latin typeface="+mj-lt"/>
                        </a:rPr>
                        <a:t>(e.g., one or more relatives have indicated interest but have not committed to taking placement): 1 month or at the next case review meeting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50" dirty="0">
                          <a:latin typeface="+mj-lt"/>
                        </a:rPr>
                        <a:t>For cases where there are </a:t>
                      </a:r>
                      <a:r>
                        <a:rPr lang="en-US" sz="1650" u="sng" dirty="0">
                          <a:latin typeface="+mj-lt"/>
                        </a:rPr>
                        <a:t>no current leads or promising options</a:t>
                      </a:r>
                      <a:r>
                        <a:rPr lang="en-US" sz="1650" dirty="0">
                          <a:latin typeface="+mj-lt"/>
                        </a:rPr>
                        <a:t> for kin placement: in three months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9FADBE-9C0D-976C-30D8-C0B1738B593F}"/>
              </a:ext>
            </a:extLst>
          </p:cNvPr>
          <p:cNvSpPr txBox="1"/>
          <p:nvPr/>
        </p:nvSpPr>
        <p:spPr>
          <a:xfrm>
            <a:off x="219635" y="6484478"/>
            <a:ext cx="504040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+mj-lt"/>
              </a:rPr>
              <a:t>Harvard Kennedy School Government Performance Lab © 2024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4916654"/>
      </p:ext>
    </p:extLst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PL 2020 Template Update - v3 (widescreen).potx" id="{724FA5DA-EDF3-48B2-8B31-F42ECFA48FE1}" vid="{6187C0CF-E26B-4A4D-AA11-D869A08919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71CF9FA992644A2192337DA7CB4A5" ma:contentTypeVersion="11" ma:contentTypeDescription="Create a new document." ma:contentTypeScope="" ma:versionID="7cb82ec182d1247b80ef85712891bc9e">
  <xsd:schema xmlns:xsd="http://www.w3.org/2001/XMLSchema" xmlns:xs="http://www.w3.org/2001/XMLSchema" xmlns:p="http://schemas.microsoft.com/office/2006/metadata/properties" xmlns:ns2="00f3102f-3d4a-4990-b03a-f4cfd784dffd" xmlns:ns3="0f18fbad-8e1b-4715-99fc-1df03dafc325" targetNamespace="http://schemas.microsoft.com/office/2006/metadata/properties" ma:root="true" ma:fieldsID="3cb7c88f18abb6c635d93c13601da735" ns2:_="" ns3:_="">
    <xsd:import namespace="00f3102f-3d4a-4990-b03a-f4cfd784dffd"/>
    <xsd:import namespace="0f18fbad-8e1b-4715-99fc-1df03dafc3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f3102f-3d4a-4990-b03a-f4cfd784df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8fbad-8e1b-4715-99fc-1df03dafc32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f18fbad-8e1b-4715-99fc-1df03dafc325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853824C-7865-4168-BA66-71EDBD7805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6D473F-3EED-46B9-90D8-989B3AE4854C}">
  <ds:schemaRefs>
    <ds:schemaRef ds:uri="00f3102f-3d4a-4990-b03a-f4cfd784dffd"/>
    <ds:schemaRef ds:uri="0f18fbad-8e1b-4715-99fc-1df03dafc32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A7ABB1F-2E6A-44C5-8E3A-499AF9C22546}">
  <ds:schemaRefs>
    <ds:schemaRef ds:uri="00f3102f-3d4a-4990-b03a-f4cfd784dffd"/>
    <ds:schemaRef ds:uri="0f18fbad-8e1b-4715-99fc-1df03dafc32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1263</Words>
  <Application>Microsoft Office PowerPoint</Application>
  <PresentationFormat>Widescreen</PresentationFormat>
  <Paragraphs>143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</vt:lpstr>
      <vt:lpstr>PowerPoint Presentation</vt:lpstr>
      <vt:lpstr>Our goal: Review cases to enable as many children as possible to live with kin while in out-of-home care </vt:lpstr>
      <vt:lpstr>Children not placed with kin during [previous month]</vt:lpstr>
      <vt:lpstr>Updates on previously discussed cases</vt:lpstr>
      <vt:lpstr>Additional resources</vt:lpstr>
      <vt:lpstr>Key strategies for identifying &amp; placing children with kin</vt:lpstr>
      <vt:lpstr>Discussion questions | Recent non-kin placements</vt:lpstr>
      <vt:lpstr>Discussion questions | Follow-up from previous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Wisner, Teresa (DHHS-Contractor)</dc:creator>
  <cp:lastModifiedBy>Blancato, Lynda</cp:lastModifiedBy>
  <cp:revision>17</cp:revision>
  <dcterms:created xsi:type="dcterms:W3CDTF">2021-02-01T19:58:27Z</dcterms:created>
  <dcterms:modified xsi:type="dcterms:W3CDTF">2024-04-12T18:45:20Z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d57d072-e082-4187-b003-3ca2cdf52d65_Enabled">
    <vt:lpwstr>true</vt:lpwstr>
  </property>
  <property fmtid="{D5CDD505-2E9C-101B-9397-08002B2CF9AE}" pid="3" name="MSIP_Label_7d57d072-e082-4187-b003-3ca2cdf52d65_SetDate">
    <vt:lpwstr>2021-04-15T22:55:31Z</vt:lpwstr>
  </property>
  <property fmtid="{D5CDD505-2E9C-101B-9397-08002B2CF9AE}" pid="4" name="MSIP_Label_7d57d072-e082-4187-b003-3ca2cdf52d65_Method">
    <vt:lpwstr>Privileged</vt:lpwstr>
  </property>
  <property fmtid="{D5CDD505-2E9C-101B-9397-08002B2CF9AE}" pid="5" name="MSIP_Label_7d57d072-e082-4187-b003-3ca2cdf52d65_Name">
    <vt:lpwstr>7d57d072-e082-4187-b003-3ca2cdf52d65</vt:lpwstr>
  </property>
  <property fmtid="{D5CDD505-2E9C-101B-9397-08002B2CF9AE}" pid="6" name="MSIP_Label_7d57d072-e082-4187-b003-3ca2cdf52d65_SiteId">
    <vt:lpwstr>d5fb7087-3777-42ad-966a-892ef47225d1</vt:lpwstr>
  </property>
  <property fmtid="{D5CDD505-2E9C-101B-9397-08002B2CF9AE}" pid="7" name="MSIP_Label_7d57d072-e082-4187-b003-3ca2cdf52d65_ActionId">
    <vt:lpwstr>af9b604d-50d1-481c-9a11-5a784fa3b7db</vt:lpwstr>
  </property>
  <property fmtid="{D5CDD505-2E9C-101B-9397-08002B2CF9AE}" pid="8" name="MSIP_Label_7d57d072-e082-4187-b003-3ca2cdf52d65_ContentBits">
    <vt:lpwstr>0</vt:lpwstr>
  </property>
  <property fmtid="{D5CDD505-2E9C-101B-9397-08002B2CF9AE}" pid="9" name="ContentTypeId">
    <vt:lpwstr>0x01010068C71CF9FA992644A2192337DA7CB4A5</vt:lpwstr>
  </property>
  <property fmtid="{D5CDD505-2E9C-101B-9397-08002B2CF9AE}" pid="10" name="Order">
    <vt:r8>55100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ExtendedDescription">
    <vt:lpwstr/>
  </property>
  <property fmtid="{D5CDD505-2E9C-101B-9397-08002B2CF9AE}" pid="16" name="TriggerFlowInfo">
    <vt:lpwstr/>
  </property>
</Properties>
</file>